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7" r:id="rId1"/>
    <p:sldMasterId id="2147483822" r:id="rId2"/>
    <p:sldMasterId id="2147483867" r:id="rId3"/>
    <p:sldMasterId id="2147483884" r:id="rId4"/>
  </p:sldMasterIdLst>
  <p:notesMasterIdLst>
    <p:notesMasterId r:id="rId52"/>
  </p:notesMasterIdLst>
  <p:handoutMasterIdLst>
    <p:handoutMasterId r:id="rId53"/>
  </p:handoutMasterIdLst>
  <p:sldIdLst>
    <p:sldId id="589" r:id="rId5"/>
    <p:sldId id="557" r:id="rId6"/>
    <p:sldId id="590" r:id="rId7"/>
    <p:sldId id="505" r:id="rId8"/>
    <p:sldId id="543" r:id="rId9"/>
    <p:sldId id="538" r:id="rId10"/>
    <p:sldId id="582" r:id="rId11"/>
    <p:sldId id="593" r:id="rId12"/>
    <p:sldId id="594" r:id="rId13"/>
    <p:sldId id="596" r:id="rId14"/>
    <p:sldId id="597" r:id="rId15"/>
    <p:sldId id="598" r:id="rId16"/>
    <p:sldId id="595" r:id="rId17"/>
    <p:sldId id="592" r:id="rId18"/>
    <p:sldId id="599" r:id="rId19"/>
    <p:sldId id="600" r:id="rId20"/>
    <p:sldId id="602" r:id="rId21"/>
    <p:sldId id="611" r:id="rId22"/>
    <p:sldId id="605" r:id="rId23"/>
    <p:sldId id="606" r:id="rId24"/>
    <p:sldId id="607" r:id="rId25"/>
    <p:sldId id="609" r:id="rId26"/>
    <p:sldId id="608" r:id="rId27"/>
    <p:sldId id="610" r:id="rId28"/>
    <p:sldId id="627" r:id="rId29"/>
    <p:sldId id="630" r:id="rId30"/>
    <p:sldId id="629" r:id="rId31"/>
    <p:sldId id="631" r:id="rId32"/>
    <p:sldId id="614" r:id="rId33"/>
    <p:sldId id="613" r:id="rId34"/>
    <p:sldId id="514" r:id="rId35"/>
    <p:sldId id="612" r:id="rId36"/>
    <p:sldId id="622" r:id="rId37"/>
    <p:sldId id="617" r:id="rId38"/>
    <p:sldId id="618" r:id="rId39"/>
    <p:sldId id="619" r:id="rId40"/>
    <p:sldId id="620" r:id="rId41"/>
    <p:sldId id="621" r:id="rId42"/>
    <p:sldId id="623" r:id="rId43"/>
    <p:sldId id="626" r:id="rId44"/>
    <p:sldId id="624" r:id="rId45"/>
    <p:sldId id="625" r:id="rId46"/>
    <p:sldId id="616" r:id="rId47"/>
    <p:sldId id="615" r:id="rId48"/>
    <p:sldId id="572" r:id="rId49"/>
    <p:sldId id="570" r:id="rId50"/>
    <p:sldId id="552" r:id="rId51"/>
  </p:sldIdLst>
  <p:sldSz cx="9144000" cy="5143500" type="screen16x9"/>
  <p:notesSz cx="7099300" cy="10234613"/>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27">
          <p15:clr>
            <a:srgbClr val="A4A3A4"/>
          </p15:clr>
        </p15:guide>
        <p15:guide id="2" pos="413">
          <p15:clr>
            <a:srgbClr val="A4A3A4"/>
          </p15:clr>
        </p15:guide>
        <p15:guide id="3" pos="2110">
          <p15:clr>
            <a:srgbClr val="A4A3A4"/>
          </p15:clr>
        </p15:guide>
        <p15:guide id="4" pos="2871">
          <p15:clr>
            <a:srgbClr val="A4A3A4"/>
          </p15:clr>
        </p15:guide>
        <p15:guide id="5" pos="2007">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guide id="3" orient="horz" pos="3224" userDrawn="1">
          <p15:clr>
            <a:srgbClr val="A4A3A4"/>
          </p15:clr>
        </p15:guide>
        <p15:guide id="4"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3E94"/>
    <a:srgbClr val="000074"/>
    <a:srgbClr val="007635"/>
    <a:srgbClr val="F0C866"/>
    <a:srgbClr val="86B368"/>
    <a:srgbClr val="5B5C5C"/>
    <a:srgbClr val="000000"/>
    <a:srgbClr val="E2BC5D"/>
    <a:srgbClr val="6485C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97" autoAdjust="0"/>
    <p:restoredTop sz="96552" autoAdjust="0"/>
  </p:normalViewPr>
  <p:slideViewPr>
    <p:cSldViewPr snapToGrid="0">
      <p:cViewPr varScale="1">
        <p:scale>
          <a:sx n="80" d="100"/>
          <a:sy n="80" d="100"/>
        </p:scale>
        <p:origin x="60" y="228"/>
      </p:cViewPr>
      <p:guideLst>
        <p:guide orient="horz" pos="1827"/>
        <p:guide pos="413"/>
        <p:guide pos="2110"/>
        <p:guide pos="2871"/>
        <p:guide pos="2007"/>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77" d="100"/>
          <a:sy n="77" d="100"/>
        </p:scale>
        <p:origin x="-4200" y="-112"/>
      </p:cViewPr>
      <p:guideLst>
        <p:guide orient="horz" pos="2880"/>
        <p:guide pos="2160"/>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6364" cy="511731"/>
          </a:xfrm>
          <a:prstGeom prst="rect">
            <a:avLst/>
          </a:prstGeom>
        </p:spPr>
        <p:txBody>
          <a:bodyPr vert="horz" lIns="95035" tIns="47518" rIns="95035" bIns="47518" rtlCol="0"/>
          <a:lstStyle>
            <a:lvl1pPr algn="l">
              <a:defRPr sz="1200"/>
            </a:lvl1pPr>
          </a:lstStyle>
          <a:p>
            <a:r>
              <a:rPr lang="pt-BR"/>
              <a:t>Desenvolvimento Tecnológico</a:t>
            </a:r>
          </a:p>
        </p:txBody>
      </p:sp>
      <p:sp>
        <p:nvSpPr>
          <p:cNvPr id="3" name="Date Placeholder 2"/>
          <p:cNvSpPr>
            <a:spLocks noGrp="1"/>
          </p:cNvSpPr>
          <p:nvPr>
            <p:ph type="dt" sz="quarter" idx="1"/>
          </p:nvPr>
        </p:nvSpPr>
        <p:spPr>
          <a:xfrm>
            <a:off x="4021294" y="1"/>
            <a:ext cx="3076364" cy="511731"/>
          </a:xfrm>
          <a:prstGeom prst="rect">
            <a:avLst/>
          </a:prstGeom>
        </p:spPr>
        <p:txBody>
          <a:bodyPr vert="horz" lIns="95035" tIns="47518" rIns="95035" bIns="47518" rtlCol="0"/>
          <a:lstStyle>
            <a:lvl1pPr algn="r">
              <a:defRPr sz="1200"/>
            </a:lvl1pPr>
          </a:lstStyle>
          <a:p>
            <a:fld id="{A1F10725-F20D-44C1-AEA0-0316ED7698C0}" type="datetimeFigureOut">
              <a:rPr lang="pt-BR" smtClean="0"/>
              <a:pPr/>
              <a:t>27/06/2020</a:t>
            </a:fld>
            <a:endParaRPr lang="pt-BR"/>
          </a:p>
        </p:txBody>
      </p:sp>
      <p:sp>
        <p:nvSpPr>
          <p:cNvPr id="4" name="Footer Placeholder 3"/>
          <p:cNvSpPr>
            <a:spLocks noGrp="1"/>
          </p:cNvSpPr>
          <p:nvPr>
            <p:ph type="ftr" sz="quarter" idx="2"/>
          </p:nvPr>
        </p:nvSpPr>
        <p:spPr>
          <a:xfrm>
            <a:off x="0" y="9721107"/>
            <a:ext cx="3076364" cy="511731"/>
          </a:xfrm>
          <a:prstGeom prst="rect">
            <a:avLst/>
          </a:prstGeom>
        </p:spPr>
        <p:txBody>
          <a:bodyPr vert="horz" lIns="95035" tIns="47518" rIns="95035" bIns="47518" rtlCol="0" anchor="b"/>
          <a:lstStyle>
            <a:lvl1pPr algn="l">
              <a:defRPr sz="1200"/>
            </a:lvl1pPr>
          </a:lstStyle>
          <a:p>
            <a:r>
              <a:rPr lang="pt-BR"/>
              <a:t>Estruturas Inteligentes - Projeto SHM-RA</a:t>
            </a:r>
          </a:p>
        </p:txBody>
      </p:sp>
      <p:sp>
        <p:nvSpPr>
          <p:cNvPr id="5" name="Slide Number Placeholder 4"/>
          <p:cNvSpPr>
            <a:spLocks noGrp="1"/>
          </p:cNvSpPr>
          <p:nvPr>
            <p:ph type="sldNum" sz="quarter" idx="3"/>
          </p:nvPr>
        </p:nvSpPr>
        <p:spPr>
          <a:xfrm>
            <a:off x="4021294" y="9721107"/>
            <a:ext cx="3076364" cy="511731"/>
          </a:xfrm>
          <a:prstGeom prst="rect">
            <a:avLst/>
          </a:prstGeom>
        </p:spPr>
        <p:txBody>
          <a:bodyPr vert="horz" lIns="95035" tIns="47518" rIns="95035" bIns="47518" rtlCol="0" anchor="b"/>
          <a:lstStyle>
            <a:lvl1pPr algn="r">
              <a:defRPr sz="1200"/>
            </a:lvl1pPr>
          </a:lstStyle>
          <a:p>
            <a:fld id="{31A698C7-7B71-480E-81CA-1548B066A1D8}" type="slidenum">
              <a:rPr lang="pt-BR" smtClean="0"/>
              <a:pPr/>
              <a:t>‹nº›</a:t>
            </a:fld>
            <a:endParaRPr lang="pt-BR"/>
          </a:p>
        </p:txBody>
      </p:sp>
    </p:spTree>
    <p:extLst>
      <p:ext uri="{BB962C8B-B14F-4D97-AF65-F5344CB8AC3E}">
        <p14:creationId xmlns:p14="http://schemas.microsoft.com/office/powerpoint/2010/main" val="141092152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6364" cy="511731"/>
          </a:xfrm>
          <a:prstGeom prst="rect">
            <a:avLst/>
          </a:prstGeom>
        </p:spPr>
        <p:txBody>
          <a:bodyPr vert="horz" lIns="95035" tIns="47518" rIns="95035" bIns="47518" rtlCol="0"/>
          <a:lstStyle>
            <a:lvl1pPr algn="l">
              <a:defRPr sz="1200"/>
            </a:lvl1pPr>
          </a:lstStyle>
          <a:p>
            <a:r>
              <a:rPr lang="pt-BR"/>
              <a:t>Desenvolvimento Tecnológico</a:t>
            </a:r>
            <a:endParaRPr lang="en-US"/>
          </a:p>
        </p:txBody>
      </p:sp>
      <p:sp>
        <p:nvSpPr>
          <p:cNvPr id="3" name="Date Placeholder 2"/>
          <p:cNvSpPr>
            <a:spLocks noGrp="1"/>
          </p:cNvSpPr>
          <p:nvPr>
            <p:ph type="dt" idx="1"/>
          </p:nvPr>
        </p:nvSpPr>
        <p:spPr>
          <a:xfrm>
            <a:off x="4021294" y="1"/>
            <a:ext cx="3076364" cy="511731"/>
          </a:xfrm>
          <a:prstGeom prst="rect">
            <a:avLst/>
          </a:prstGeom>
        </p:spPr>
        <p:txBody>
          <a:bodyPr vert="horz" lIns="95035" tIns="47518" rIns="95035" bIns="47518" rtlCol="0"/>
          <a:lstStyle>
            <a:lvl1pPr algn="r">
              <a:defRPr sz="1200"/>
            </a:lvl1pPr>
          </a:lstStyle>
          <a:p>
            <a:fld id="{07C1129E-F4C9-C24C-9675-07664CDA6663}" type="datetimeFigureOut">
              <a:rPr lang="en-US" smtClean="0"/>
              <a:pPr/>
              <a:t>Target  IL5</a:t>
            </a:fld>
            <a:endParaRPr lang="en-US"/>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5035" tIns="47518" rIns="95035" bIns="47518" rtlCol="0" anchor="ctr"/>
          <a:lstStyle/>
          <a:p>
            <a:endParaRPr lang="en-US"/>
          </a:p>
        </p:txBody>
      </p:sp>
      <p:sp>
        <p:nvSpPr>
          <p:cNvPr id="5" name="Notes Placeholder 4"/>
          <p:cNvSpPr>
            <a:spLocks noGrp="1"/>
          </p:cNvSpPr>
          <p:nvPr>
            <p:ph type="body" sz="quarter" idx="3"/>
          </p:nvPr>
        </p:nvSpPr>
        <p:spPr>
          <a:xfrm>
            <a:off x="709931" y="4861441"/>
            <a:ext cx="5679440" cy="4605576"/>
          </a:xfrm>
          <a:prstGeom prst="rect">
            <a:avLst/>
          </a:prstGeom>
        </p:spPr>
        <p:txBody>
          <a:bodyPr vert="horz" lIns="95035" tIns="47518" rIns="95035" bIns="47518"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9721107"/>
            <a:ext cx="3076364" cy="511731"/>
          </a:xfrm>
          <a:prstGeom prst="rect">
            <a:avLst/>
          </a:prstGeom>
        </p:spPr>
        <p:txBody>
          <a:bodyPr vert="horz" lIns="95035" tIns="47518" rIns="95035" bIns="47518" rtlCol="0" anchor="b"/>
          <a:lstStyle>
            <a:lvl1pPr algn="l">
              <a:defRPr sz="1200"/>
            </a:lvl1pPr>
          </a:lstStyle>
          <a:p>
            <a:r>
              <a:rPr lang="en-US"/>
              <a:t>Estruturas Inteligentes - Projeto SHM-RA</a:t>
            </a:r>
          </a:p>
        </p:txBody>
      </p:sp>
      <p:sp>
        <p:nvSpPr>
          <p:cNvPr id="7" name="Slide Number Placeholder 6"/>
          <p:cNvSpPr>
            <a:spLocks noGrp="1"/>
          </p:cNvSpPr>
          <p:nvPr>
            <p:ph type="sldNum" sz="quarter" idx="5"/>
          </p:nvPr>
        </p:nvSpPr>
        <p:spPr>
          <a:xfrm>
            <a:off x="4021294" y="9721107"/>
            <a:ext cx="3076364" cy="511731"/>
          </a:xfrm>
          <a:prstGeom prst="rect">
            <a:avLst/>
          </a:prstGeom>
        </p:spPr>
        <p:txBody>
          <a:bodyPr vert="horz" lIns="95035" tIns="47518" rIns="95035" bIns="47518" rtlCol="0" anchor="b"/>
          <a:lstStyle>
            <a:lvl1pPr algn="r">
              <a:defRPr sz="1200"/>
            </a:lvl1pPr>
          </a:lstStyle>
          <a:p>
            <a:fld id="{1744FF22-3330-F643-BF0D-428D2A009CB9}" type="slidenum">
              <a:rPr lang="en-US" smtClean="0"/>
              <a:pPr/>
              <a:t>‹nº›</a:t>
            </a:fld>
            <a:endParaRPr lang="en-US"/>
          </a:p>
        </p:txBody>
      </p:sp>
    </p:spTree>
    <p:extLst>
      <p:ext uri="{BB962C8B-B14F-4D97-AF65-F5344CB8AC3E}">
        <p14:creationId xmlns:p14="http://schemas.microsoft.com/office/powerpoint/2010/main" val="3436160912"/>
      </p:ext>
    </p:extLst>
  </p:cSld>
  <p:clrMap bg1="lt1" tx1="dk1" bg2="lt2" tx2="dk2" accent1="accent1" accent2="accent2" accent3="accent3" accent4="accent4" accent5="accent5" accent6="accent6" hlink="hlink" folHlink="folHlink"/>
  <p:hf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Tem que preencher</a:t>
            </a:r>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2</a:t>
            </a:fld>
            <a:endParaRPr lang="en-US"/>
          </a:p>
        </p:txBody>
      </p:sp>
    </p:spTree>
    <p:extLst>
      <p:ext uri="{BB962C8B-B14F-4D97-AF65-F5344CB8AC3E}">
        <p14:creationId xmlns:p14="http://schemas.microsoft.com/office/powerpoint/2010/main" val="1981491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13</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131762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14</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870092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15</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23528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16</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349280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17</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680755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18</a:t>
            </a:fld>
            <a:endParaRPr lang="en-US"/>
          </a:p>
        </p:txBody>
      </p:sp>
    </p:spTree>
    <p:extLst>
      <p:ext uri="{BB962C8B-B14F-4D97-AF65-F5344CB8AC3E}">
        <p14:creationId xmlns:p14="http://schemas.microsoft.com/office/powerpoint/2010/main" val="1735439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19</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322921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20</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910622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21</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47251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22</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987057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4</a:t>
            </a:fld>
            <a:endParaRPr lang="en-US"/>
          </a:p>
        </p:txBody>
      </p:sp>
    </p:spTree>
    <p:extLst>
      <p:ext uri="{BB962C8B-B14F-4D97-AF65-F5344CB8AC3E}">
        <p14:creationId xmlns:p14="http://schemas.microsoft.com/office/powerpoint/2010/main" val="1264261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23</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28079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24</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54506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25</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512025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26</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432522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27</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922146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28</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037747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29</a:t>
            </a:fld>
            <a:endParaRPr lang="en-US"/>
          </a:p>
        </p:txBody>
      </p:sp>
    </p:spTree>
    <p:extLst>
      <p:ext uri="{BB962C8B-B14F-4D97-AF65-F5344CB8AC3E}">
        <p14:creationId xmlns:p14="http://schemas.microsoft.com/office/powerpoint/2010/main" val="2930905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30</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983977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31</a:t>
            </a:fld>
            <a:endParaRPr lang="en-US"/>
          </a:p>
        </p:txBody>
      </p:sp>
    </p:spTree>
    <p:extLst>
      <p:ext uri="{BB962C8B-B14F-4D97-AF65-F5344CB8AC3E}">
        <p14:creationId xmlns:p14="http://schemas.microsoft.com/office/powerpoint/2010/main" val="42677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32</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101350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6</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332811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33</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4275809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34</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632589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35</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541910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36</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534349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37</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4174666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38</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734065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39</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01133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40</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037979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41</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595424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42</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789181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7</a:t>
            </a:fld>
            <a:endParaRPr lang="en-US"/>
          </a:p>
        </p:txBody>
      </p:sp>
    </p:spTree>
    <p:extLst>
      <p:ext uri="{BB962C8B-B14F-4D97-AF65-F5344CB8AC3E}">
        <p14:creationId xmlns:p14="http://schemas.microsoft.com/office/powerpoint/2010/main" val="540057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43</a:t>
            </a:fld>
            <a:endParaRPr lang="en-US"/>
          </a:p>
        </p:txBody>
      </p:sp>
    </p:spTree>
    <p:extLst>
      <p:ext uri="{BB962C8B-B14F-4D97-AF65-F5344CB8AC3E}">
        <p14:creationId xmlns:p14="http://schemas.microsoft.com/office/powerpoint/2010/main" val="3541758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err="1"/>
              <a:t>Verificar</a:t>
            </a:r>
            <a:r>
              <a:rPr lang="en-US" dirty="0"/>
              <a:t> o</a:t>
            </a:r>
            <a:r>
              <a:rPr lang="en-US" baseline="0" dirty="0"/>
              <a:t> </a:t>
            </a:r>
            <a:r>
              <a:rPr lang="en-US" baseline="0" dirty="0" err="1"/>
              <a:t>melhor</a:t>
            </a:r>
            <a:r>
              <a:rPr lang="en-US" baseline="0" dirty="0"/>
              <a:t> local. </a:t>
            </a:r>
            <a:r>
              <a:rPr lang="en-US" baseline="0" dirty="0" err="1"/>
              <a:t>Não</a:t>
            </a:r>
            <a:r>
              <a:rPr lang="en-US" baseline="0" dirty="0"/>
              <a:t> </a:t>
            </a:r>
            <a:r>
              <a:rPr lang="en-US" baseline="0" dirty="0" err="1"/>
              <a:t>coloquei</a:t>
            </a:r>
            <a:r>
              <a:rPr lang="en-US" baseline="0" dirty="0"/>
              <a:t> o print da </a:t>
            </a:r>
            <a:r>
              <a:rPr lang="en-US" baseline="0" dirty="0" err="1"/>
              <a:t>tela</a:t>
            </a:r>
            <a:r>
              <a:rPr lang="en-US" baseline="0" dirty="0"/>
              <a:t>, </a:t>
            </a:r>
            <a:r>
              <a:rPr lang="en-US" baseline="0" dirty="0" err="1"/>
              <a:t>pois</a:t>
            </a:r>
            <a:r>
              <a:rPr lang="en-US" baseline="0" dirty="0"/>
              <a:t> </a:t>
            </a:r>
            <a:r>
              <a:rPr lang="en-US" baseline="0" dirty="0" err="1"/>
              <a:t>ficou</a:t>
            </a:r>
            <a:r>
              <a:rPr lang="en-US" baseline="0" dirty="0"/>
              <a:t> </a:t>
            </a:r>
            <a:r>
              <a:rPr lang="en-US" baseline="0" dirty="0" err="1"/>
              <a:t>muito</a:t>
            </a:r>
            <a:r>
              <a:rPr lang="en-US" baseline="0" dirty="0"/>
              <a:t> </a:t>
            </a:r>
            <a:r>
              <a:rPr lang="en-US" baseline="0" dirty="0" err="1"/>
              <a:t>pequeno</a:t>
            </a:r>
            <a:r>
              <a:rPr lang="en-US" baseline="0" dirty="0"/>
              <a:t> e </a:t>
            </a:r>
            <a:r>
              <a:rPr lang="en-US" baseline="0" dirty="0" err="1"/>
              <a:t>só</a:t>
            </a:r>
            <a:r>
              <a:rPr lang="en-US" baseline="0" dirty="0"/>
              <a:t> </a:t>
            </a:r>
            <a:r>
              <a:rPr lang="en-US" baseline="0" dirty="0" err="1"/>
              <a:t>exemplificava</a:t>
            </a:r>
            <a:r>
              <a:rPr lang="en-US" baseline="0" dirty="0"/>
              <a:t> um dos </a:t>
            </a:r>
            <a:r>
              <a:rPr lang="en-US" baseline="0" dirty="0" err="1"/>
              <a:t>módulos</a:t>
            </a:r>
            <a:r>
              <a:rPr lang="en-US" baseline="0" dirty="0"/>
              <a:t> que é EWCL</a:t>
            </a:r>
            <a:endParaRPr lang="en-US" dirty="0"/>
          </a:p>
        </p:txBody>
      </p:sp>
      <p:sp>
        <p:nvSpPr>
          <p:cNvPr id="4" name="Espaço Reservado para Número de Slide 3"/>
          <p:cNvSpPr>
            <a:spLocks noGrp="1"/>
          </p:cNvSpPr>
          <p:nvPr>
            <p:ph type="sldNum" sz="quarter" idx="10"/>
          </p:nvPr>
        </p:nvSpPr>
        <p:spPr/>
        <p:txBody>
          <a:bodyPr/>
          <a:lstStyle/>
          <a:p>
            <a:fld id="{BECF5604-ECBE-4BE8-BAA7-1B913BE24529}" type="slidenum">
              <a:rPr lang="pt-BR" smtClean="0"/>
              <a:pPr/>
              <a:t>44</a:t>
            </a:fld>
            <a:endParaRPr lang="pt-BR"/>
          </a:p>
        </p:txBody>
      </p:sp>
    </p:spTree>
    <p:extLst>
      <p:ext uri="{BB962C8B-B14F-4D97-AF65-F5344CB8AC3E}">
        <p14:creationId xmlns:p14="http://schemas.microsoft.com/office/powerpoint/2010/main" val="1924982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solidFill>
                <a:effectLst/>
                <a:uLnTx/>
                <a:uFillTx/>
                <a:latin typeface="Calibri"/>
                <a:ea typeface="+mn-ea"/>
                <a:cs typeface="+mn-cs"/>
              </a:rPr>
              <a:t>Desenvolvimento Tecnológico</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Espaço Reservado para Rodapé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Estruturas Inteligentes - Projeto SHM-RA</a:t>
            </a:r>
          </a:p>
        </p:txBody>
      </p:sp>
      <p:sp>
        <p:nvSpPr>
          <p:cNvPr id="6" name="Espaço Reservado para Número de Slid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4FF22-3330-F643-BF0D-428D2A009C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0710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solidFill>
                <a:effectLst/>
                <a:uLnTx/>
                <a:uFillTx/>
                <a:latin typeface="Calibri"/>
                <a:ea typeface="+mn-ea"/>
                <a:cs typeface="+mn-cs"/>
              </a:rPr>
              <a:t>Desenvolvimento Tecnológico</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Espaço Reservado para Rodapé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Estruturas Inteligentes - Projeto SHM-RA</a:t>
            </a:r>
          </a:p>
        </p:txBody>
      </p:sp>
      <p:sp>
        <p:nvSpPr>
          <p:cNvPr id="6" name="Espaço Reservado para Número de Slid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4FF22-3330-F643-BF0D-428D2A009C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714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8</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256994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9</a:t>
            </a:fld>
            <a:endParaRPr lang="en-US"/>
          </a:p>
        </p:txBody>
      </p:sp>
    </p:spTree>
    <p:extLst>
      <p:ext uri="{BB962C8B-B14F-4D97-AF65-F5344CB8AC3E}">
        <p14:creationId xmlns:p14="http://schemas.microsoft.com/office/powerpoint/2010/main" val="279909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10</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412530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11</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067246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12</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585468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9.xml"/><Relationship Id="rId7" Type="http://schemas.openxmlformats.org/officeDocument/2006/relationships/image" Target="../media/image25.jpeg"/><Relationship Id="rId2" Type="http://schemas.openxmlformats.org/officeDocument/2006/relationships/tags" Target="../tags/tag18.xml"/><Relationship Id="rId1" Type="http://schemas.openxmlformats.org/officeDocument/2006/relationships/vmlDrawing" Target="../drawings/vmlDrawing2.vml"/><Relationship Id="rId6" Type="http://schemas.openxmlformats.org/officeDocument/2006/relationships/image" Target="../media/image24.emf"/><Relationship Id="rId11" Type="http://schemas.openxmlformats.org/officeDocument/2006/relationships/image" Target="../media/image29.png"/><Relationship Id="rId5" Type="http://schemas.openxmlformats.org/officeDocument/2006/relationships/oleObject" Target="../embeddings/oleObject2.bin"/><Relationship Id="rId10" Type="http://schemas.openxmlformats.org/officeDocument/2006/relationships/image" Target="../media/image28.png"/><Relationship Id="rId4" Type="http://schemas.openxmlformats.org/officeDocument/2006/relationships/slideMaster" Target="../slideMasters/slideMaster3.xml"/><Relationship Id="rId9"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vmlDrawing" Target="../drawings/vmlDrawing3.vml"/><Relationship Id="rId6" Type="http://schemas.openxmlformats.org/officeDocument/2006/relationships/image" Target="../media/image30.jpeg"/><Relationship Id="rId5" Type="http://schemas.openxmlformats.org/officeDocument/2006/relationships/image" Target="../media/image24.emf"/><Relationship Id="rId4" Type="http://schemas.openxmlformats.org/officeDocument/2006/relationships/oleObject" Target="../embeddings/oleObject3.bin"/></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3" Type="http://schemas.openxmlformats.org/officeDocument/2006/relationships/tags" Target="../tags/tag22.xml"/><Relationship Id="rId21" Type="http://schemas.openxmlformats.org/officeDocument/2006/relationships/oleObject" Target="../embeddings/oleObject4.bin"/><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slideMaster" Target="../slideMasters/slideMaster3.xml"/><Relationship Id="rId1" Type="http://schemas.openxmlformats.org/officeDocument/2006/relationships/vmlDrawing" Target="../drawings/vmlDrawing4.v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image" Target="../media/image31.emf"/><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oleObject" Target="../embeddings/oleObject5.bin"/><Relationship Id="rId10" Type="http://schemas.openxmlformats.org/officeDocument/2006/relationships/tags" Target="../tags/tag29.xml"/><Relationship Id="rId19" Type="http://schemas.openxmlformats.org/officeDocument/2006/relationships/tags" Target="../tags/tag38.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image" Target="../media/image23.emf"/></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9.xml"/><Relationship Id="rId1" Type="http://schemas.openxmlformats.org/officeDocument/2006/relationships/vmlDrawing" Target="../drawings/vmlDrawing5.vml"/><Relationship Id="rId6" Type="http://schemas.openxmlformats.org/officeDocument/2006/relationships/image" Target="../media/image30.jpeg"/><Relationship Id="rId5" Type="http://schemas.openxmlformats.org/officeDocument/2006/relationships/image" Target="../media/image31.emf"/><Relationship Id="rId4" Type="http://schemas.openxmlformats.org/officeDocument/2006/relationships/oleObject" Target="../embeddings/oleObject6.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vmlDrawing" Target="../drawings/vmlDrawing6.v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oleObject" Target="../embeddings/oleObject7.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1.xml"/><Relationship Id="rId1" Type="http://schemas.openxmlformats.org/officeDocument/2006/relationships/vmlDrawing" Target="../drawings/vmlDrawing7.vml"/><Relationship Id="rId6" Type="http://schemas.openxmlformats.org/officeDocument/2006/relationships/image" Target="../media/image33.jpeg"/><Relationship Id="rId5" Type="http://schemas.openxmlformats.org/officeDocument/2006/relationships/image" Target="../media/image31.emf"/><Relationship Id="rId4" Type="http://schemas.openxmlformats.org/officeDocument/2006/relationships/oleObject" Target="../embeddings/oleObject8.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23.e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oleObject" Target="../embeddings/oleObject9.bin"/><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slideMaster" Target="../slideMasters/slideMaster3.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36" Type="http://schemas.openxmlformats.org/officeDocument/2006/relationships/image" Target="../media/image34.emf"/><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oleObject" Target="../embeddings/oleObject10.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tags" Target="../tags/tag88.xml"/><Relationship Id="rId26" Type="http://schemas.openxmlformats.org/officeDocument/2006/relationships/oleObject" Target="../embeddings/oleObject12.bin"/><Relationship Id="rId3" Type="http://schemas.openxmlformats.org/officeDocument/2006/relationships/tags" Target="../tags/tag73.xml"/><Relationship Id="rId21" Type="http://schemas.openxmlformats.org/officeDocument/2006/relationships/tags" Target="../tags/tag91.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5" Type="http://schemas.openxmlformats.org/officeDocument/2006/relationships/image" Target="../media/image23.emf"/><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tags" Target="../tags/tag90.xml"/><Relationship Id="rId1" Type="http://schemas.openxmlformats.org/officeDocument/2006/relationships/vmlDrawing" Target="../drawings/vmlDrawing9.vml"/><Relationship Id="rId6" Type="http://schemas.openxmlformats.org/officeDocument/2006/relationships/tags" Target="../tags/tag76.xml"/><Relationship Id="rId11" Type="http://schemas.openxmlformats.org/officeDocument/2006/relationships/tags" Target="../tags/tag81.xml"/><Relationship Id="rId24" Type="http://schemas.openxmlformats.org/officeDocument/2006/relationships/oleObject" Target="../embeddings/oleObject11.bin"/><Relationship Id="rId5" Type="http://schemas.openxmlformats.org/officeDocument/2006/relationships/tags" Target="../tags/tag75.xml"/><Relationship Id="rId15" Type="http://schemas.openxmlformats.org/officeDocument/2006/relationships/tags" Target="../tags/tag85.xml"/><Relationship Id="rId23" Type="http://schemas.openxmlformats.org/officeDocument/2006/relationships/slideMaster" Target="../slideMasters/slideMaster3.xml"/><Relationship Id="rId10" Type="http://schemas.openxmlformats.org/officeDocument/2006/relationships/tags" Target="../tags/tag80.xml"/><Relationship Id="rId19" Type="http://schemas.openxmlformats.org/officeDocument/2006/relationships/tags" Target="../tags/tag89.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 Id="rId22" Type="http://schemas.openxmlformats.org/officeDocument/2006/relationships/tags" Target="../tags/tag92.xml"/><Relationship Id="rId27" Type="http://schemas.openxmlformats.org/officeDocument/2006/relationships/image" Target="../media/image35.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90B3494-A4A4-4A8F-8BA4-4F67F5462857}"/>
              </a:ext>
            </a:extLst>
          </p:cNvPr>
          <p:cNvSpPr>
            <a:spLocks noGrp="1"/>
          </p:cNvSpPr>
          <p:nvPr>
            <p:ph type="ctrTitle"/>
          </p:nvPr>
        </p:nvSpPr>
        <p:spPr>
          <a:xfrm>
            <a:off x="1143000" y="841772"/>
            <a:ext cx="6858000" cy="1790700"/>
          </a:xfrm>
        </p:spPr>
        <p:txBody>
          <a:bodyPr anchor="b"/>
          <a:lstStyle>
            <a:lvl1pPr algn="ctr">
              <a:defRPr sz="4500"/>
            </a:lvl1pPr>
          </a:lstStyle>
          <a:p>
            <a:r>
              <a:rPr lang="pt-BR"/>
              <a:t>Clique para editar o título Mestre</a:t>
            </a:r>
            <a:endParaRPr lang="pt-PT"/>
          </a:p>
        </p:txBody>
      </p:sp>
      <p:sp>
        <p:nvSpPr>
          <p:cNvPr id="3" name="Subtítulo 2">
            <a:extLst>
              <a:ext uri="{FF2B5EF4-FFF2-40B4-BE49-F238E27FC236}">
                <a16:creationId xmlns:a16="http://schemas.microsoft.com/office/drawing/2014/main" xmlns="" id="{8274A81F-E3E6-4E74-AECA-A40E32DB57D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pt-PT"/>
          </a:p>
        </p:txBody>
      </p:sp>
      <p:sp>
        <p:nvSpPr>
          <p:cNvPr id="4" name="Espaço Reservado para Data 3">
            <a:extLst>
              <a:ext uri="{FF2B5EF4-FFF2-40B4-BE49-F238E27FC236}">
                <a16:creationId xmlns:a16="http://schemas.microsoft.com/office/drawing/2014/main" xmlns="" id="{6844D608-DC5B-4BCB-846B-851E8B50DEFC}"/>
              </a:ext>
            </a:extLst>
          </p:cNvPr>
          <p:cNvSpPr>
            <a:spLocks noGrp="1"/>
          </p:cNvSpPr>
          <p:nvPr>
            <p:ph type="dt" sz="half" idx="10"/>
          </p:nvPr>
        </p:nvSpPr>
        <p:spPr/>
        <p:txBody>
          <a:bodyPr/>
          <a:lstStyle/>
          <a:p>
            <a:fld id="{84040D2F-8FE9-4667-BF58-2735CB46FBFF}" type="datetimeFigureOut">
              <a:rPr lang="pt-PT" smtClean="0"/>
              <a:t>27/06/2020</a:t>
            </a:fld>
            <a:endParaRPr lang="pt-PT"/>
          </a:p>
        </p:txBody>
      </p:sp>
      <p:sp>
        <p:nvSpPr>
          <p:cNvPr id="5" name="Espaço Reservado para Rodapé 4">
            <a:extLst>
              <a:ext uri="{FF2B5EF4-FFF2-40B4-BE49-F238E27FC236}">
                <a16:creationId xmlns:a16="http://schemas.microsoft.com/office/drawing/2014/main" xmlns="" id="{18CF5678-7209-4820-9F7A-0C2C1DF29274}"/>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xmlns="" id="{84BFE217-5812-4F14-B946-A7D9C27E0B04}"/>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410501044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E318940-F313-454A-B229-EF2101643D6A}"/>
              </a:ext>
            </a:extLst>
          </p:cNvPr>
          <p:cNvSpPr>
            <a:spLocks noGrp="1"/>
          </p:cNvSpPr>
          <p:nvPr>
            <p:ph type="title"/>
          </p:nvPr>
        </p:nvSpPr>
        <p:spPr/>
        <p:txBody>
          <a:bodyPr/>
          <a:lstStyle/>
          <a:p>
            <a:r>
              <a:rPr lang="pt-BR"/>
              <a:t>Clique para editar o título Mestre</a:t>
            </a:r>
            <a:endParaRPr lang="pt-PT"/>
          </a:p>
        </p:txBody>
      </p:sp>
      <p:sp>
        <p:nvSpPr>
          <p:cNvPr id="3" name="Espaço Reservado para Texto Vertical 2">
            <a:extLst>
              <a:ext uri="{FF2B5EF4-FFF2-40B4-BE49-F238E27FC236}">
                <a16:creationId xmlns:a16="http://schemas.microsoft.com/office/drawing/2014/main" xmlns="" id="{07EA3093-B78E-46BE-9B08-092AAD806F29}"/>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xmlns="" id="{5A603C82-E3E0-4D78-A805-53C5B15FD7FD}"/>
              </a:ext>
            </a:extLst>
          </p:cNvPr>
          <p:cNvSpPr>
            <a:spLocks noGrp="1"/>
          </p:cNvSpPr>
          <p:nvPr>
            <p:ph type="dt" sz="half" idx="10"/>
          </p:nvPr>
        </p:nvSpPr>
        <p:spPr/>
        <p:txBody>
          <a:bodyPr/>
          <a:lstStyle/>
          <a:p>
            <a:fld id="{84040D2F-8FE9-4667-BF58-2735CB46FBFF}" type="datetimeFigureOut">
              <a:rPr lang="pt-PT" smtClean="0"/>
              <a:t>27/06/2020</a:t>
            </a:fld>
            <a:endParaRPr lang="pt-PT"/>
          </a:p>
        </p:txBody>
      </p:sp>
      <p:sp>
        <p:nvSpPr>
          <p:cNvPr id="5" name="Espaço Reservado para Rodapé 4">
            <a:extLst>
              <a:ext uri="{FF2B5EF4-FFF2-40B4-BE49-F238E27FC236}">
                <a16:creationId xmlns:a16="http://schemas.microsoft.com/office/drawing/2014/main" xmlns="" id="{6AE2C208-5480-4C7C-AD2F-58677D50E74D}"/>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xmlns="" id="{31763FEC-2CF0-48F7-B25F-82BC7FC79B34}"/>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69762269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FFE0395C-C10B-4814-942E-79C8C9FA883B}"/>
              </a:ext>
            </a:extLst>
          </p:cNvPr>
          <p:cNvSpPr>
            <a:spLocks noGrp="1"/>
          </p:cNvSpPr>
          <p:nvPr>
            <p:ph type="title" orient="vert"/>
          </p:nvPr>
        </p:nvSpPr>
        <p:spPr>
          <a:xfrm>
            <a:off x="6543675" y="273844"/>
            <a:ext cx="1971675" cy="4358879"/>
          </a:xfrm>
        </p:spPr>
        <p:txBody>
          <a:bodyPr vert="eaVert"/>
          <a:lstStyle/>
          <a:p>
            <a:r>
              <a:rPr lang="pt-BR"/>
              <a:t>Clique para editar o título Mestre</a:t>
            </a:r>
            <a:endParaRPr lang="pt-PT"/>
          </a:p>
        </p:txBody>
      </p:sp>
      <p:sp>
        <p:nvSpPr>
          <p:cNvPr id="3" name="Espaço Reservado para Texto Vertical 2">
            <a:extLst>
              <a:ext uri="{FF2B5EF4-FFF2-40B4-BE49-F238E27FC236}">
                <a16:creationId xmlns:a16="http://schemas.microsoft.com/office/drawing/2014/main" xmlns="" id="{8E69A558-3AD8-45C9-829F-80AE007CE2D8}"/>
              </a:ext>
            </a:extLst>
          </p:cNvPr>
          <p:cNvSpPr>
            <a:spLocks noGrp="1"/>
          </p:cNvSpPr>
          <p:nvPr>
            <p:ph type="body" orient="vert" idx="1"/>
          </p:nvPr>
        </p:nvSpPr>
        <p:spPr>
          <a:xfrm>
            <a:off x="628650" y="273844"/>
            <a:ext cx="5800725" cy="435887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xmlns="" id="{21A14017-B695-4113-8BD6-74D16B094CB8}"/>
              </a:ext>
            </a:extLst>
          </p:cNvPr>
          <p:cNvSpPr>
            <a:spLocks noGrp="1"/>
          </p:cNvSpPr>
          <p:nvPr>
            <p:ph type="dt" sz="half" idx="10"/>
          </p:nvPr>
        </p:nvSpPr>
        <p:spPr/>
        <p:txBody>
          <a:bodyPr/>
          <a:lstStyle/>
          <a:p>
            <a:fld id="{84040D2F-8FE9-4667-BF58-2735CB46FBFF}" type="datetimeFigureOut">
              <a:rPr lang="pt-PT" smtClean="0"/>
              <a:t>27/06/2020</a:t>
            </a:fld>
            <a:endParaRPr lang="pt-PT"/>
          </a:p>
        </p:txBody>
      </p:sp>
      <p:sp>
        <p:nvSpPr>
          <p:cNvPr id="5" name="Espaço Reservado para Rodapé 4">
            <a:extLst>
              <a:ext uri="{FF2B5EF4-FFF2-40B4-BE49-F238E27FC236}">
                <a16:creationId xmlns:a16="http://schemas.microsoft.com/office/drawing/2014/main" xmlns="" id="{254BF224-0ACE-47E8-B4C5-07076D271000}"/>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xmlns="" id="{03057DCD-6A56-4196-B8A1-6ACE8D1D0F8F}"/>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367040393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údo_Textual_I">
    <p:spTree>
      <p:nvGrpSpPr>
        <p:cNvPr id="1" name=""/>
        <p:cNvGrpSpPr/>
        <p:nvPr/>
      </p:nvGrpSpPr>
      <p:grpSpPr>
        <a:xfrm>
          <a:off x="0" y="0"/>
          <a:ext cx="0" cy="0"/>
          <a:chOff x="0" y="0"/>
          <a:chExt cx="0" cy="0"/>
        </a:xfrm>
      </p:grpSpPr>
      <p:sp>
        <p:nvSpPr>
          <p:cNvPr id="7" name="Text Placeholder 24"/>
          <p:cNvSpPr>
            <a:spLocks noGrp="1"/>
          </p:cNvSpPr>
          <p:nvPr>
            <p:ph type="body" sz="quarter" idx="13" hasCustomPrompt="1"/>
          </p:nvPr>
        </p:nvSpPr>
        <p:spPr>
          <a:xfrm>
            <a:off x="590423" y="1172371"/>
            <a:ext cx="3520748" cy="933450"/>
          </a:xfrm>
          <a:prstGeom prst="rect">
            <a:avLst/>
          </a:prstGeom>
        </p:spPr>
        <p:txBody>
          <a:bodyPr vert="horz"/>
          <a:lstStyle>
            <a:lvl1pPr marL="0" indent="0">
              <a:lnSpc>
                <a:spcPct val="110000"/>
              </a:lnSpc>
              <a:spcBef>
                <a:spcPts val="600"/>
              </a:spcBef>
              <a:buNone/>
              <a:defRPr sz="1800" b="1">
                <a:solidFill>
                  <a:srgbClr val="0C007D"/>
                </a:solidFill>
                <a:latin typeface="Trebuchet MS"/>
                <a:cs typeface="Trebuchet MS"/>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contetur</a:t>
            </a:r>
            <a:r>
              <a:rPr lang="en-US" dirty="0"/>
              <a:t> </a:t>
            </a:r>
            <a:r>
              <a:rPr lang="en-US" dirty="0" err="1"/>
              <a:t>adipiscing</a:t>
            </a:r>
            <a:r>
              <a:rPr lang="en-US" dirty="0"/>
              <a:t> </a:t>
            </a:r>
            <a:r>
              <a:rPr lang="en-US" dirty="0" err="1"/>
              <a:t>elit</a:t>
            </a:r>
            <a:r>
              <a:rPr lang="en-US" dirty="0"/>
              <a:t>.</a:t>
            </a:r>
          </a:p>
        </p:txBody>
      </p:sp>
      <p:sp>
        <p:nvSpPr>
          <p:cNvPr id="8" name="Text Placeholder 24"/>
          <p:cNvSpPr>
            <a:spLocks noGrp="1"/>
          </p:cNvSpPr>
          <p:nvPr>
            <p:ph type="body" sz="quarter" idx="14" hasCustomPrompt="1"/>
          </p:nvPr>
        </p:nvSpPr>
        <p:spPr>
          <a:xfrm>
            <a:off x="590422" y="2287409"/>
            <a:ext cx="3765554" cy="1390668"/>
          </a:xfrm>
          <a:prstGeom prst="rect">
            <a:avLst/>
          </a:prstGeom>
        </p:spPr>
        <p:txBody>
          <a:bodyPr vert="horz"/>
          <a:lstStyle>
            <a:lvl1pPr marL="0" indent="0">
              <a:lnSpc>
                <a:spcPct val="110000"/>
              </a:lnSpc>
              <a:spcBef>
                <a:spcPts val="600"/>
              </a:spcBef>
              <a:buNone/>
              <a:defRPr sz="1800" b="1">
                <a:solidFill>
                  <a:srgbClr val="0C007D"/>
                </a:solidFill>
                <a:latin typeface="Trebuchet MS"/>
                <a:cs typeface="Trebuchet MS"/>
              </a:defRPr>
            </a:lvl1pPr>
          </a:lstStyle>
          <a:p>
            <a:pPr lvl="0"/>
            <a:r>
              <a:rPr lang="en-US" dirty="0" err="1"/>
              <a:t>Pellentesque</a:t>
            </a:r>
            <a:r>
              <a:rPr lang="en-US" dirty="0"/>
              <a:t> vitae </a:t>
            </a:r>
            <a:r>
              <a:rPr lang="en-US" dirty="0" err="1"/>
              <a:t>tortor</a:t>
            </a:r>
            <a:r>
              <a:rPr lang="en-US" dirty="0"/>
              <a:t> </a:t>
            </a:r>
            <a:r>
              <a:rPr lang="en-US" dirty="0" err="1"/>
              <a:t>vestibulum</a:t>
            </a:r>
            <a:r>
              <a:rPr lang="en-US" dirty="0"/>
              <a:t>, semper </a:t>
            </a:r>
            <a:r>
              <a:rPr lang="en-US" dirty="0" err="1"/>
              <a:t>eros</a:t>
            </a:r>
            <a:r>
              <a:rPr lang="en-US" dirty="0"/>
              <a:t> sit </a:t>
            </a:r>
            <a:r>
              <a:rPr lang="en-US" dirty="0" err="1"/>
              <a:t>amet</a:t>
            </a:r>
            <a:r>
              <a:rPr lang="en-US" dirty="0"/>
              <a:t>, </a:t>
            </a:r>
            <a:r>
              <a:rPr lang="en-US" dirty="0" err="1"/>
              <a:t>aliquet</a:t>
            </a:r>
            <a:r>
              <a:rPr lang="en-US" dirty="0"/>
              <a:t> </a:t>
            </a:r>
            <a:r>
              <a:rPr lang="en-US" dirty="0" err="1"/>
              <a:t>apsum</a:t>
            </a:r>
            <a:r>
              <a:rPr lang="en-US" dirty="0"/>
              <a:t> dolor sit </a:t>
            </a:r>
            <a:r>
              <a:rPr lang="en-US" dirty="0" err="1"/>
              <a:t>amet</a:t>
            </a:r>
            <a:r>
              <a:rPr lang="en-US" dirty="0"/>
              <a:t>, </a:t>
            </a:r>
            <a:r>
              <a:rPr lang="en-US" dirty="0" err="1"/>
              <a:t>consect</a:t>
            </a:r>
            <a:r>
              <a:rPr lang="en-US" dirty="0"/>
              <a:t> </a:t>
            </a:r>
            <a:r>
              <a:rPr lang="en-US" dirty="0" err="1"/>
              <a:t>adipiscing</a:t>
            </a:r>
            <a:r>
              <a:rPr lang="en-US" dirty="0"/>
              <a:t> </a:t>
            </a:r>
            <a:r>
              <a:rPr lang="en-US" dirty="0" err="1"/>
              <a:t>elit</a:t>
            </a:r>
            <a:r>
              <a:rPr lang="en-US" dirty="0"/>
              <a:t>.</a:t>
            </a:r>
          </a:p>
        </p:txBody>
      </p:sp>
      <p:sp>
        <p:nvSpPr>
          <p:cNvPr id="11" name="Text Placeholder 3"/>
          <p:cNvSpPr>
            <a:spLocks noGrp="1"/>
          </p:cNvSpPr>
          <p:nvPr>
            <p:ph type="body" sz="quarter" idx="12" hasCustomPrompt="1"/>
          </p:nvPr>
        </p:nvSpPr>
        <p:spPr>
          <a:xfrm>
            <a:off x="4488014" y="1207405"/>
            <a:ext cx="3529530" cy="1968500"/>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200">
                <a:solidFill>
                  <a:srgbClr val="5C6A74"/>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a:t>
            </a:r>
          </a:p>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a:t>
            </a:r>
            <a:br>
              <a:rPr lang="en-US" dirty="0">
                <a:sym typeface="GT America Regular"/>
              </a:rPr>
            </a:br>
            <a:r>
              <a:rPr lang="en-US" dirty="0">
                <a:sym typeface="GT America Regular"/>
              </a:rPr>
              <a:t>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4"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9"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75140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genda_1-5">
    <p:spTree>
      <p:nvGrpSpPr>
        <p:cNvPr id="1" name=""/>
        <p:cNvGrpSpPr/>
        <p:nvPr/>
      </p:nvGrpSpPr>
      <p:grpSpPr>
        <a:xfrm>
          <a:off x="0" y="0"/>
          <a:ext cx="0" cy="0"/>
          <a:chOff x="0" y="0"/>
          <a:chExt cx="0" cy="0"/>
        </a:xfrm>
      </p:grpSpPr>
      <p:sp>
        <p:nvSpPr>
          <p:cNvPr id="7" name="Rectangle 6"/>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 Placeholder 13"/>
          <p:cNvSpPr>
            <a:spLocks noGrp="1"/>
          </p:cNvSpPr>
          <p:nvPr>
            <p:ph type="body" sz="quarter" idx="11" hasCustomPrompt="1"/>
          </p:nvPr>
        </p:nvSpPr>
        <p:spPr>
          <a:xfrm>
            <a:off x="3297003" y="1081580"/>
            <a:ext cx="947141" cy="539149"/>
          </a:xfrm>
          <a:prstGeom prst="rect">
            <a:avLst/>
          </a:prstGeom>
        </p:spPr>
        <p:txBody>
          <a:bodyPr vert="horz">
            <a:noAutofit/>
          </a:bodyPr>
          <a:lstStyle>
            <a:lvl1pPr marL="0" indent="0" algn="r">
              <a:lnSpc>
                <a:spcPct val="80000"/>
              </a:lnSpc>
              <a:buNone/>
              <a:defRPr sz="2000" spc="130" baseline="0">
                <a:solidFill>
                  <a:srgbClr val="DFE4E5"/>
                </a:solidFill>
                <a:latin typeface="Trebuchet MS"/>
                <a:cs typeface="Trebuchet MS"/>
              </a:defRPr>
            </a:lvl1pPr>
          </a:lstStyle>
          <a:p>
            <a:pPr lvl="0"/>
            <a:r>
              <a:rPr lang="en-US" dirty="0"/>
              <a:t>01.</a:t>
            </a:r>
          </a:p>
        </p:txBody>
      </p:sp>
      <p:sp>
        <p:nvSpPr>
          <p:cNvPr id="27" name="Text Placeholder 13"/>
          <p:cNvSpPr>
            <a:spLocks noGrp="1"/>
          </p:cNvSpPr>
          <p:nvPr>
            <p:ph type="body" sz="quarter" idx="13" hasCustomPrompt="1"/>
          </p:nvPr>
        </p:nvSpPr>
        <p:spPr>
          <a:xfrm>
            <a:off x="3301155" y="1772544"/>
            <a:ext cx="947141" cy="539149"/>
          </a:xfrm>
          <a:prstGeom prst="rect">
            <a:avLst/>
          </a:prstGeom>
        </p:spPr>
        <p:txBody>
          <a:bodyPr vert="horz">
            <a:noAutofit/>
          </a:bodyPr>
          <a:lstStyle>
            <a:lvl1pPr marL="0" indent="0" algn="r">
              <a:lnSpc>
                <a:spcPct val="80000"/>
              </a:lnSpc>
              <a:buNone/>
              <a:defRPr sz="2000" spc="130" baseline="0">
                <a:solidFill>
                  <a:srgbClr val="DFE4E5"/>
                </a:solidFill>
                <a:latin typeface="Trebuchet MS"/>
                <a:cs typeface="Trebuchet MS"/>
              </a:defRPr>
            </a:lvl1pPr>
          </a:lstStyle>
          <a:p>
            <a:pPr lvl="0"/>
            <a:r>
              <a:rPr lang="en-US" dirty="0"/>
              <a:t>02.</a:t>
            </a:r>
          </a:p>
        </p:txBody>
      </p:sp>
      <p:sp>
        <p:nvSpPr>
          <p:cNvPr id="28" name="Text Placeholder 13"/>
          <p:cNvSpPr>
            <a:spLocks noGrp="1"/>
          </p:cNvSpPr>
          <p:nvPr>
            <p:ph type="body" sz="quarter" idx="12" hasCustomPrompt="1"/>
          </p:nvPr>
        </p:nvSpPr>
        <p:spPr>
          <a:xfrm>
            <a:off x="4189024" y="1737050"/>
            <a:ext cx="4260807" cy="551686"/>
          </a:xfrm>
          <a:prstGeom prst="rect">
            <a:avLst/>
          </a:prstGeom>
        </p:spPr>
        <p:txBody>
          <a:bodyPr vert="horz">
            <a:noAutofit/>
          </a:bodyPr>
          <a:lstStyle>
            <a:lvl1pPr marL="0" indent="0">
              <a:lnSpc>
                <a:spcPct val="100000"/>
              </a:lnSpc>
              <a:buNone/>
              <a:defRPr sz="18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br>
              <a:rPr lang="en-US" dirty="0"/>
            </a:br>
            <a:r>
              <a:rPr lang="en-US" dirty="0" err="1"/>
              <a:t>duas</a:t>
            </a:r>
            <a:r>
              <a:rPr lang="en-US" dirty="0"/>
              <a:t> </a:t>
            </a:r>
            <a:r>
              <a:rPr lang="en-US" dirty="0" err="1"/>
              <a:t>linhas</a:t>
            </a:r>
            <a:endParaRPr lang="en-US" dirty="0"/>
          </a:p>
        </p:txBody>
      </p:sp>
      <p:sp>
        <p:nvSpPr>
          <p:cNvPr id="29" name="Text Placeholder 13"/>
          <p:cNvSpPr>
            <a:spLocks noGrp="1"/>
          </p:cNvSpPr>
          <p:nvPr>
            <p:ph type="body" sz="quarter" idx="15" hasCustomPrompt="1"/>
          </p:nvPr>
        </p:nvSpPr>
        <p:spPr>
          <a:xfrm>
            <a:off x="3299030" y="2463834"/>
            <a:ext cx="947141" cy="539149"/>
          </a:xfrm>
          <a:prstGeom prst="rect">
            <a:avLst/>
          </a:prstGeom>
        </p:spPr>
        <p:txBody>
          <a:bodyPr vert="horz">
            <a:noAutofit/>
          </a:bodyPr>
          <a:lstStyle>
            <a:lvl1pPr marL="0" indent="0" algn="r">
              <a:lnSpc>
                <a:spcPct val="80000"/>
              </a:lnSpc>
              <a:buNone/>
              <a:defRPr sz="2000" spc="130" baseline="0">
                <a:solidFill>
                  <a:srgbClr val="DFE4E5"/>
                </a:solidFill>
                <a:latin typeface="Trebuchet MS"/>
                <a:cs typeface="Trebuchet MS"/>
              </a:defRPr>
            </a:lvl1pPr>
          </a:lstStyle>
          <a:p>
            <a:pPr lvl="0"/>
            <a:r>
              <a:rPr lang="en-US" dirty="0"/>
              <a:t>03.</a:t>
            </a:r>
          </a:p>
        </p:txBody>
      </p:sp>
      <p:sp>
        <p:nvSpPr>
          <p:cNvPr id="31" name="Text Placeholder 13"/>
          <p:cNvSpPr>
            <a:spLocks noGrp="1"/>
          </p:cNvSpPr>
          <p:nvPr>
            <p:ph type="body" sz="quarter" idx="17" hasCustomPrompt="1"/>
          </p:nvPr>
        </p:nvSpPr>
        <p:spPr>
          <a:xfrm>
            <a:off x="3299105" y="3155125"/>
            <a:ext cx="947141" cy="539149"/>
          </a:xfrm>
          <a:prstGeom prst="rect">
            <a:avLst/>
          </a:prstGeom>
        </p:spPr>
        <p:txBody>
          <a:bodyPr vert="horz">
            <a:noAutofit/>
          </a:bodyPr>
          <a:lstStyle>
            <a:lvl1pPr marL="0" indent="0" algn="r">
              <a:lnSpc>
                <a:spcPct val="80000"/>
              </a:lnSpc>
              <a:buNone/>
              <a:defRPr sz="2000" spc="130" baseline="0">
                <a:solidFill>
                  <a:srgbClr val="DFE4E5"/>
                </a:solidFill>
                <a:latin typeface="Trebuchet MS"/>
                <a:cs typeface="Trebuchet MS"/>
              </a:defRPr>
            </a:lvl1pPr>
          </a:lstStyle>
          <a:p>
            <a:pPr lvl="0"/>
            <a:r>
              <a:rPr lang="en-US" dirty="0"/>
              <a:t>04.</a:t>
            </a:r>
          </a:p>
        </p:txBody>
      </p:sp>
      <p:sp>
        <p:nvSpPr>
          <p:cNvPr id="35" name="Text Placeholder 13"/>
          <p:cNvSpPr>
            <a:spLocks noGrp="1"/>
          </p:cNvSpPr>
          <p:nvPr>
            <p:ph type="body" sz="quarter" idx="18" hasCustomPrompt="1"/>
          </p:nvPr>
        </p:nvSpPr>
        <p:spPr>
          <a:xfrm>
            <a:off x="4198161" y="2422241"/>
            <a:ext cx="4260807" cy="551686"/>
          </a:xfrm>
          <a:prstGeom prst="rect">
            <a:avLst/>
          </a:prstGeom>
        </p:spPr>
        <p:txBody>
          <a:bodyPr vert="horz">
            <a:noAutofit/>
          </a:bodyPr>
          <a:lstStyle>
            <a:lvl1pPr marL="0" indent="0">
              <a:lnSpc>
                <a:spcPct val="100000"/>
              </a:lnSpc>
              <a:buNone/>
              <a:defRPr sz="18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br>
              <a:rPr lang="en-US" dirty="0"/>
            </a:br>
            <a:r>
              <a:rPr lang="en-US" dirty="0" err="1"/>
              <a:t>duas</a:t>
            </a:r>
            <a:r>
              <a:rPr lang="en-US" dirty="0"/>
              <a:t> </a:t>
            </a:r>
            <a:r>
              <a:rPr lang="en-US" dirty="0" err="1"/>
              <a:t>linhas</a:t>
            </a:r>
            <a:endParaRPr lang="en-US" dirty="0"/>
          </a:p>
        </p:txBody>
      </p:sp>
      <p:sp>
        <p:nvSpPr>
          <p:cNvPr id="37" name="Text Placeholder 13"/>
          <p:cNvSpPr>
            <a:spLocks noGrp="1"/>
          </p:cNvSpPr>
          <p:nvPr>
            <p:ph type="body" sz="quarter" idx="19" hasCustomPrompt="1"/>
          </p:nvPr>
        </p:nvSpPr>
        <p:spPr>
          <a:xfrm>
            <a:off x="4170750" y="1042724"/>
            <a:ext cx="4260807" cy="551686"/>
          </a:xfrm>
          <a:prstGeom prst="rect">
            <a:avLst/>
          </a:prstGeom>
        </p:spPr>
        <p:txBody>
          <a:bodyPr vert="horz">
            <a:noAutofit/>
          </a:bodyPr>
          <a:lstStyle>
            <a:lvl1pPr marL="0" indent="0">
              <a:lnSpc>
                <a:spcPct val="100000"/>
              </a:lnSpc>
              <a:buNone/>
              <a:defRPr sz="18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br>
              <a:rPr lang="en-US" dirty="0"/>
            </a:br>
            <a:r>
              <a:rPr lang="en-US" dirty="0" err="1"/>
              <a:t>duas</a:t>
            </a:r>
            <a:r>
              <a:rPr lang="en-US" dirty="0"/>
              <a:t> </a:t>
            </a:r>
            <a:r>
              <a:rPr lang="en-US" dirty="0" err="1"/>
              <a:t>linhas</a:t>
            </a:r>
            <a:endParaRPr lang="en-US" dirty="0"/>
          </a:p>
        </p:txBody>
      </p:sp>
      <p:sp>
        <p:nvSpPr>
          <p:cNvPr id="39" name="Text Placeholder 13"/>
          <p:cNvSpPr>
            <a:spLocks noGrp="1"/>
          </p:cNvSpPr>
          <p:nvPr>
            <p:ph type="body" sz="quarter" idx="20" hasCustomPrompt="1"/>
          </p:nvPr>
        </p:nvSpPr>
        <p:spPr>
          <a:xfrm>
            <a:off x="4176956" y="3113658"/>
            <a:ext cx="4260807" cy="551686"/>
          </a:xfrm>
          <a:prstGeom prst="rect">
            <a:avLst/>
          </a:prstGeom>
        </p:spPr>
        <p:txBody>
          <a:bodyPr vert="horz">
            <a:noAutofit/>
          </a:bodyPr>
          <a:lstStyle>
            <a:lvl1pPr marL="0" indent="0">
              <a:lnSpc>
                <a:spcPct val="100000"/>
              </a:lnSpc>
              <a:buNone/>
              <a:defRPr sz="18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br>
              <a:rPr lang="en-US" dirty="0"/>
            </a:br>
            <a:r>
              <a:rPr lang="en-US" dirty="0" err="1"/>
              <a:t>duas</a:t>
            </a:r>
            <a:r>
              <a:rPr lang="en-US" dirty="0"/>
              <a:t> </a:t>
            </a:r>
            <a:r>
              <a:rPr lang="en-US" dirty="0" err="1"/>
              <a:t>linhas</a:t>
            </a:r>
            <a:endParaRPr lang="en-US" dirty="0"/>
          </a:p>
        </p:txBody>
      </p:sp>
      <p:sp>
        <p:nvSpPr>
          <p:cNvPr id="41" name="Shape 129"/>
          <p:cNvSpPr txBox="1">
            <a:spLocks/>
          </p:cNvSpPr>
          <p:nvPr userDrawn="1"/>
        </p:nvSpPr>
        <p:spPr>
          <a:xfrm>
            <a:off x="4206515" y="447612"/>
            <a:ext cx="4571999" cy="557333"/>
          </a:xfrm>
          <a:prstGeom prst="rect">
            <a:avLst/>
          </a:prstGeom>
        </p:spPr>
        <p:txBody>
          <a:bodyPr>
            <a:noAutofit/>
          </a:bodyPr>
          <a:lstStyle>
            <a:lvl1pPr marL="342900" indent="-342900" algn="l" defTabSz="457200" rtl="0" eaLnBrk="1" latinLnBrk="0" hangingPunct="1">
              <a:lnSpc>
                <a:spcPct val="80000"/>
              </a:lnSpc>
              <a:spcBef>
                <a:spcPct val="20000"/>
              </a:spcBef>
              <a:buFont typeface="Arial"/>
              <a:buChar char="•"/>
              <a:defRPr sz="13000" kern="1200" cap="all" spc="130">
                <a:solidFill>
                  <a:srgbClr val="FFFFFF"/>
                </a:solidFill>
                <a:latin typeface="GT America Compressed Bold"/>
                <a:ea typeface="GT America Compressed Bold"/>
                <a:cs typeface="GT America Compressed Bold"/>
                <a:sym typeface="GT America Compressed Bol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cap="none" dirty="0" err="1">
                <a:solidFill>
                  <a:srgbClr val="E5E9EA"/>
                </a:solidFill>
                <a:latin typeface="Trebuchet MS"/>
                <a:cs typeface="Trebuchet MS"/>
              </a:rPr>
              <a:t>Tópicos</a:t>
            </a:r>
            <a:endParaRPr lang="en-US" sz="4000" cap="none" dirty="0">
              <a:solidFill>
                <a:srgbClr val="E5E9EA"/>
              </a:solidFill>
              <a:latin typeface="Trebuchet MS"/>
              <a:cs typeface="Trebuchet MS"/>
            </a:endParaRPr>
          </a:p>
        </p:txBody>
      </p:sp>
      <p:sp>
        <p:nvSpPr>
          <p:cNvPr id="14" name="Text Placeholder 13"/>
          <p:cNvSpPr>
            <a:spLocks noGrp="1"/>
          </p:cNvSpPr>
          <p:nvPr>
            <p:ph type="body" sz="quarter" idx="21" hasCustomPrompt="1"/>
          </p:nvPr>
        </p:nvSpPr>
        <p:spPr>
          <a:xfrm>
            <a:off x="3299105" y="3849452"/>
            <a:ext cx="947141" cy="539149"/>
          </a:xfrm>
          <a:prstGeom prst="rect">
            <a:avLst/>
          </a:prstGeom>
        </p:spPr>
        <p:txBody>
          <a:bodyPr vert="horz">
            <a:noAutofit/>
          </a:bodyPr>
          <a:lstStyle>
            <a:lvl1pPr marL="0" indent="0" algn="r">
              <a:lnSpc>
                <a:spcPct val="80000"/>
              </a:lnSpc>
              <a:buNone/>
              <a:defRPr sz="2000" spc="130" baseline="0">
                <a:solidFill>
                  <a:srgbClr val="DFE4E5"/>
                </a:solidFill>
                <a:latin typeface="Trebuchet MS"/>
                <a:cs typeface="Trebuchet MS"/>
              </a:defRPr>
            </a:lvl1pPr>
          </a:lstStyle>
          <a:p>
            <a:pPr lvl="0"/>
            <a:r>
              <a:rPr lang="en-US" dirty="0"/>
              <a:t>05.</a:t>
            </a:r>
          </a:p>
        </p:txBody>
      </p:sp>
      <p:sp>
        <p:nvSpPr>
          <p:cNvPr id="16" name="Text Placeholder 13"/>
          <p:cNvSpPr>
            <a:spLocks noGrp="1"/>
          </p:cNvSpPr>
          <p:nvPr>
            <p:ph type="body" sz="quarter" idx="22" hasCustomPrompt="1"/>
          </p:nvPr>
        </p:nvSpPr>
        <p:spPr>
          <a:xfrm>
            <a:off x="4176956" y="3807985"/>
            <a:ext cx="4260807" cy="551686"/>
          </a:xfrm>
          <a:prstGeom prst="rect">
            <a:avLst/>
          </a:prstGeom>
        </p:spPr>
        <p:txBody>
          <a:bodyPr vert="horz">
            <a:noAutofit/>
          </a:bodyPr>
          <a:lstStyle>
            <a:lvl1pPr marL="0" indent="0">
              <a:lnSpc>
                <a:spcPct val="100000"/>
              </a:lnSpc>
              <a:buNone/>
              <a:defRPr sz="18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br>
              <a:rPr lang="en-US" dirty="0"/>
            </a:br>
            <a:r>
              <a:rPr lang="en-US" dirty="0" err="1"/>
              <a:t>duas</a:t>
            </a:r>
            <a:r>
              <a:rPr lang="en-US" dirty="0"/>
              <a:t> </a:t>
            </a:r>
            <a:r>
              <a:rPr lang="en-US" dirty="0" err="1"/>
              <a:t>linhas</a:t>
            </a:r>
            <a:endParaRPr lang="en-US" dirty="0"/>
          </a:p>
        </p:txBody>
      </p:sp>
      <p:pic>
        <p:nvPicPr>
          <p:cNvPr id="17"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1122788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Agenda_6-10">
    <p:spTree>
      <p:nvGrpSpPr>
        <p:cNvPr id="1" name=""/>
        <p:cNvGrpSpPr/>
        <p:nvPr/>
      </p:nvGrpSpPr>
      <p:grpSpPr>
        <a:xfrm>
          <a:off x="0" y="0"/>
          <a:ext cx="0" cy="0"/>
          <a:chOff x="0" y="0"/>
          <a:chExt cx="0" cy="0"/>
        </a:xfrm>
      </p:grpSpPr>
      <p:sp>
        <p:nvSpPr>
          <p:cNvPr id="7" name="Rectangle 6"/>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 Placeholder 13"/>
          <p:cNvSpPr>
            <a:spLocks noGrp="1"/>
          </p:cNvSpPr>
          <p:nvPr>
            <p:ph type="body" sz="quarter" idx="11" hasCustomPrompt="1"/>
          </p:nvPr>
        </p:nvSpPr>
        <p:spPr>
          <a:xfrm>
            <a:off x="3297003" y="1081581"/>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01.</a:t>
            </a:r>
          </a:p>
        </p:txBody>
      </p:sp>
      <p:sp>
        <p:nvSpPr>
          <p:cNvPr id="37" name="Text Placeholder 13"/>
          <p:cNvSpPr>
            <a:spLocks noGrp="1"/>
          </p:cNvSpPr>
          <p:nvPr>
            <p:ph type="body" sz="quarter" idx="19" hasCustomPrompt="1"/>
          </p:nvPr>
        </p:nvSpPr>
        <p:spPr>
          <a:xfrm>
            <a:off x="4170750" y="1050473"/>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41" name="Shape 129"/>
          <p:cNvSpPr txBox="1">
            <a:spLocks/>
          </p:cNvSpPr>
          <p:nvPr userDrawn="1"/>
        </p:nvSpPr>
        <p:spPr>
          <a:xfrm>
            <a:off x="4206515" y="447612"/>
            <a:ext cx="4571999" cy="557333"/>
          </a:xfrm>
          <a:prstGeom prst="rect">
            <a:avLst/>
          </a:prstGeom>
        </p:spPr>
        <p:txBody>
          <a:bodyPr>
            <a:noAutofit/>
          </a:bodyPr>
          <a:lstStyle>
            <a:lvl1pPr marL="342900" indent="-342900" algn="l" defTabSz="457200" rtl="0" eaLnBrk="1" latinLnBrk="0" hangingPunct="1">
              <a:lnSpc>
                <a:spcPct val="80000"/>
              </a:lnSpc>
              <a:spcBef>
                <a:spcPct val="20000"/>
              </a:spcBef>
              <a:buFont typeface="Arial"/>
              <a:buChar char="•"/>
              <a:defRPr sz="13000" kern="1200" cap="all" spc="130">
                <a:solidFill>
                  <a:srgbClr val="FFFFFF"/>
                </a:solidFill>
                <a:latin typeface="GT America Compressed Bold"/>
                <a:ea typeface="GT America Compressed Bold"/>
                <a:cs typeface="GT America Compressed Bold"/>
                <a:sym typeface="GT America Compressed Bol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cap="none" dirty="0">
                <a:solidFill>
                  <a:srgbClr val="E5E9EA"/>
                </a:solidFill>
                <a:latin typeface="Trebuchet MS"/>
                <a:cs typeface="Trebuchet MS"/>
              </a:rPr>
              <a:t>AGENDA</a:t>
            </a:r>
          </a:p>
        </p:txBody>
      </p:sp>
      <p:sp>
        <p:nvSpPr>
          <p:cNvPr id="40" name="Text Placeholder 13"/>
          <p:cNvSpPr>
            <a:spLocks noGrp="1"/>
          </p:cNvSpPr>
          <p:nvPr>
            <p:ph type="body" sz="quarter" idx="20" hasCustomPrompt="1"/>
          </p:nvPr>
        </p:nvSpPr>
        <p:spPr>
          <a:xfrm>
            <a:off x="3297003" y="1437880"/>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02.</a:t>
            </a:r>
          </a:p>
        </p:txBody>
      </p:sp>
      <p:sp>
        <p:nvSpPr>
          <p:cNvPr id="42" name="Text Placeholder 13"/>
          <p:cNvSpPr>
            <a:spLocks noGrp="1"/>
          </p:cNvSpPr>
          <p:nvPr>
            <p:ph type="body" sz="quarter" idx="21" hasCustomPrompt="1"/>
          </p:nvPr>
        </p:nvSpPr>
        <p:spPr>
          <a:xfrm>
            <a:off x="4170750" y="1406772"/>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43" name="Text Placeholder 13"/>
          <p:cNvSpPr>
            <a:spLocks noGrp="1"/>
          </p:cNvSpPr>
          <p:nvPr>
            <p:ph type="body" sz="quarter" idx="22" hasCustomPrompt="1"/>
          </p:nvPr>
        </p:nvSpPr>
        <p:spPr>
          <a:xfrm>
            <a:off x="3297003" y="1794179"/>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03.</a:t>
            </a:r>
          </a:p>
        </p:txBody>
      </p:sp>
      <p:sp>
        <p:nvSpPr>
          <p:cNvPr id="44" name="Text Placeholder 13"/>
          <p:cNvSpPr>
            <a:spLocks noGrp="1"/>
          </p:cNvSpPr>
          <p:nvPr>
            <p:ph type="body" sz="quarter" idx="23" hasCustomPrompt="1"/>
          </p:nvPr>
        </p:nvSpPr>
        <p:spPr>
          <a:xfrm>
            <a:off x="4170750" y="1763071"/>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45" name="Text Placeholder 13"/>
          <p:cNvSpPr>
            <a:spLocks noGrp="1"/>
          </p:cNvSpPr>
          <p:nvPr>
            <p:ph type="body" sz="quarter" idx="24" hasCustomPrompt="1"/>
          </p:nvPr>
        </p:nvSpPr>
        <p:spPr>
          <a:xfrm>
            <a:off x="3297003" y="2141343"/>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04.</a:t>
            </a:r>
          </a:p>
        </p:txBody>
      </p:sp>
      <p:sp>
        <p:nvSpPr>
          <p:cNvPr id="46" name="Text Placeholder 13"/>
          <p:cNvSpPr>
            <a:spLocks noGrp="1"/>
          </p:cNvSpPr>
          <p:nvPr>
            <p:ph type="body" sz="quarter" idx="25" hasCustomPrompt="1"/>
          </p:nvPr>
        </p:nvSpPr>
        <p:spPr>
          <a:xfrm>
            <a:off x="4170750" y="2110235"/>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47" name="Text Placeholder 13"/>
          <p:cNvSpPr>
            <a:spLocks noGrp="1"/>
          </p:cNvSpPr>
          <p:nvPr>
            <p:ph type="body" sz="quarter" idx="26" hasCustomPrompt="1"/>
          </p:nvPr>
        </p:nvSpPr>
        <p:spPr>
          <a:xfrm>
            <a:off x="3297003" y="2497642"/>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05.</a:t>
            </a:r>
          </a:p>
        </p:txBody>
      </p:sp>
      <p:sp>
        <p:nvSpPr>
          <p:cNvPr id="48" name="Text Placeholder 13"/>
          <p:cNvSpPr>
            <a:spLocks noGrp="1"/>
          </p:cNvSpPr>
          <p:nvPr>
            <p:ph type="body" sz="quarter" idx="27" hasCustomPrompt="1"/>
          </p:nvPr>
        </p:nvSpPr>
        <p:spPr>
          <a:xfrm>
            <a:off x="4170750" y="2466534"/>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49" name="Text Placeholder 13"/>
          <p:cNvSpPr>
            <a:spLocks noGrp="1"/>
          </p:cNvSpPr>
          <p:nvPr>
            <p:ph type="body" sz="quarter" idx="28" hasCustomPrompt="1"/>
          </p:nvPr>
        </p:nvSpPr>
        <p:spPr>
          <a:xfrm>
            <a:off x="3297003" y="2853941"/>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06.</a:t>
            </a:r>
          </a:p>
        </p:txBody>
      </p:sp>
      <p:sp>
        <p:nvSpPr>
          <p:cNvPr id="50" name="Text Placeholder 13"/>
          <p:cNvSpPr>
            <a:spLocks noGrp="1"/>
          </p:cNvSpPr>
          <p:nvPr>
            <p:ph type="body" sz="quarter" idx="29" hasCustomPrompt="1"/>
          </p:nvPr>
        </p:nvSpPr>
        <p:spPr>
          <a:xfrm>
            <a:off x="4170750" y="2822833"/>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51" name="Text Placeholder 13"/>
          <p:cNvSpPr>
            <a:spLocks noGrp="1"/>
          </p:cNvSpPr>
          <p:nvPr>
            <p:ph type="body" sz="quarter" idx="30" hasCustomPrompt="1"/>
          </p:nvPr>
        </p:nvSpPr>
        <p:spPr>
          <a:xfrm>
            <a:off x="3297003" y="3210241"/>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07.</a:t>
            </a:r>
          </a:p>
        </p:txBody>
      </p:sp>
      <p:sp>
        <p:nvSpPr>
          <p:cNvPr id="52" name="Text Placeholder 13"/>
          <p:cNvSpPr>
            <a:spLocks noGrp="1"/>
          </p:cNvSpPr>
          <p:nvPr>
            <p:ph type="body" sz="quarter" idx="31" hasCustomPrompt="1"/>
          </p:nvPr>
        </p:nvSpPr>
        <p:spPr>
          <a:xfrm>
            <a:off x="4170750" y="3179133"/>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53" name="Text Placeholder 13"/>
          <p:cNvSpPr>
            <a:spLocks noGrp="1"/>
          </p:cNvSpPr>
          <p:nvPr>
            <p:ph type="body" sz="quarter" idx="32" hasCustomPrompt="1"/>
          </p:nvPr>
        </p:nvSpPr>
        <p:spPr>
          <a:xfrm>
            <a:off x="3297003" y="3575676"/>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08.</a:t>
            </a:r>
          </a:p>
        </p:txBody>
      </p:sp>
      <p:sp>
        <p:nvSpPr>
          <p:cNvPr id="54" name="Text Placeholder 13"/>
          <p:cNvSpPr>
            <a:spLocks noGrp="1"/>
          </p:cNvSpPr>
          <p:nvPr>
            <p:ph type="body" sz="quarter" idx="33" hasCustomPrompt="1"/>
          </p:nvPr>
        </p:nvSpPr>
        <p:spPr>
          <a:xfrm>
            <a:off x="4170750" y="3544568"/>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55" name="Text Placeholder 13"/>
          <p:cNvSpPr>
            <a:spLocks noGrp="1"/>
          </p:cNvSpPr>
          <p:nvPr>
            <p:ph type="body" sz="quarter" idx="34" hasCustomPrompt="1"/>
          </p:nvPr>
        </p:nvSpPr>
        <p:spPr>
          <a:xfrm>
            <a:off x="3297003" y="3941111"/>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09.</a:t>
            </a:r>
          </a:p>
        </p:txBody>
      </p:sp>
      <p:sp>
        <p:nvSpPr>
          <p:cNvPr id="56" name="Text Placeholder 13"/>
          <p:cNvSpPr>
            <a:spLocks noGrp="1"/>
          </p:cNvSpPr>
          <p:nvPr>
            <p:ph type="body" sz="quarter" idx="35" hasCustomPrompt="1"/>
          </p:nvPr>
        </p:nvSpPr>
        <p:spPr>
          <a:xfrm>
            <a:off x="4170750" y="3910003"/>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57" name="Text Placeholder 13"/>
          <p:cNvSpPr>
            <a:spLocks noGrp="1"/>
          </p:cNvSpPr>
          <p:nvPr>
            <p:ph type="body" sz="quarter" idx="36" hasCustomPrompt="1"/>
          </p:nvPr>
        </p:nvSpPr>
        <p:spPr>
          <a:xfrm>
            <a:off x="3297003" y="4306547"/>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10.</a:t>
            </a:r>
          </a:p>
        </p:txBody>
      </p:sp>
      <p:sp>
        <p:nvSpPr>
          <p:cNvPr id="58" name="Text Placeholder 13"/>
          <p:cNvSpPr>
            <a:spLocks noGrp="1"/>
          </p:cNvSpPr>
          <p:nvPr>
            <p:ph type="body" sz="quarter" idx="37" hasCustomPrompt="1"/>
          </p:nvPr>
        </p:nvSpPr>
        <p:spPr>
          <a:xfrm>
            <a:off x="4170750" y="4275439"/>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pic>
        <p:nvPicPr>
          <p:cNvPr id="26"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51771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Agenda_6-10">
    <p:spTree>
      <p:nvGrpSpPr>
        <p:cNvPr id="1" name=""/>
        <p:cNvGrpSpPr/>
        <p:nvPr/>
      </p:nvGrpSpPr>
      <p:grpSpPr>
        <a:xfrm>
          <a:off x="0" y="0"/>
          <a:ext cx="0" cy="0"/>
          <a:chOff x="0" y="0"/>
          <a:chExt cx="0" cy="0"/>
        </a:xfrm>
      </p:grpSpPr>
      <p:sp>
        <p:nvSpPr>
          <p:cNvPr id="7" name="Rectangle 6"/>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 Placeholder 13"/>
          <p:cNvSpPr>
            <a:spLocks noGrp="1"/>
          </p:cNvSpPr>
          <p:nvPr>
            <p:ph type="body" sz="quarter" idx="11" hasCustomPrompt="1"/>
          </p:nvPr>
        </p:nvSpPr>
        <p:spPr>
          <a:xfrm>
            <a:off x="703561" y="107244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01.</a:t>
            </a:r>
          </a:p>
        </p:txBody>
      </p:sp>
      <p:sp>
        <p:nvSpPr>
          <p:cNvPr id="37" name="Text Placeholder 13"/>
          <p:cNvSpPr>
            <a:spLocks noGrp="1"/>
          </p:cNvSpPr>
          <p:nvPr>
            <p:ph type="body" sz="quarter" idx="19" hasCustomPrompt="1"/>
          </p:nvPr>
        </p:nvSpPr>
        <p:spPr>
          <a:xfrm>
            <a:off x="1577309" y="105683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63" name="Text Placeholder 13"/>
          <p:cNvSpPr>
            <a:spLocks noGrp="1"/>
          </p:cNvSpPr>
          <p:nvPr>
            <p:ph type="body" sz="quarter" idx="20" hasCustomPrompt="1"/>
          </p:nvPr>
        </p:nvSpPr>
        <p:spPr>
          <a:xfrm>
            <a:off x="703561" y="1520104"/>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02.</a:t>
            </a:r>
          </a:p>
        </p:txBody>
      </p:sp>
      <p:sp>
        <p:nvSpPr>
          <p:cNvPr id="64" name="Text Placeholder 13"/>
          <p:cNvSpPr>
            <a:spLocks noGrp="1"/>
          </p:cNvSpPr>
          <p:nvPr>
            <p:ph type="body" sz="quarter" idx="21" hasCustomPrompt="1"/>
          </p:nvPr>
        </p:nvSpPr>
        <p:spPr>
          <a:xfrm>
            <a:off x="1577309" y="1504495"/>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65" name="Text Placeholder 13"/>
          <p:cNvSpPr>
            <a:spLocks noGrp="1"/>
          </p:cNvSpPr>
          <p:nvPr>
            <p:ph type="body" sz="quarter" idx="22" hasCustomPrompt="1"/>
          </p:nvPr>
        </p:nvSpPr>
        <p:spPr>
          <a:xfrm>
            <a:off x="703561" y="197689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03.</a:t>
            </a:r>
          </a:p>
        </p:txBody>
      </p:sp>
      <p:sp>
        <p:nvSpPr>
          <p:cNvPr id="66" name="Text Placeholder 13"/>
          <p:cNvSpPr>
            <a:spLocks noGrp="1"/>
          </p:cNvSpPr>
          <p:nvPr>
            <p:ph type="body" sz="quarter" idx="23" hasCustomPrompt="1"/>
          </p:nvPr>
        </p:nvSpPr>
        <p:spPr>
          <a:xfrm>
            <a:off x="1577309" y="196128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67" name="Text Placeholder 13"/>
          <p:cNvSpPr>
            <a:spLocks noGrp="1"/>
          </p:cNvSpPr>
          <p:nvPr>
            <p:ph type="body" sz="quarter" idx="24" hasCustomPrompt="1"/>
          </p:nvPr>
        </p:nvSpPr>
        <p:spPr>
          <a:xfrm>
            <a:off x="703561" y="242455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04.</a:t>
            </a:r>
          </a:p>
        </p:txBody>
      </p:sp>
      <p:sp>
        <p:nvSpPr>
          <p:cNvPr id="68" name="Text Placeholder 13"/>
          <p:cNvSpPr>
            <a:spLocks noGrp="1"/>
          </p:cNvSpPr>
          <p:nvPr>
            <p:ph type="body" sz="quarter" idx="25" hasCustomPrompt="1"/>
          </p:nvPr>
        </p:nvSpPr>
        <p:spPr>
          <a:xfrm>
            <a:off x="1577309" y="240894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69" name="Text Placeholder 13"/>
          <p:cNvSpPr>
            <a:spLocks noGrp="1"/>
          </p:cNvSpPr>
          <p:nvPr>
            <p:ph type="body" sz="quarter" idx="26" hasCustomPrompt="1"/>
          </p:nvPr>
        </p:nvSpPr>
        <p:spPr>
          <a:xfrm>
            <a:off x="703561" y="2872214"/>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05.</a:t>
            </a:r>
          </a:p>
        </p:txBody>
      </p:sp>
      <p:sp>
        <p:nvSpPr>
          <p:cNvPr id="70" name="Text Placeholder 13"/>
          <p:cNvSpPr>
            <a:spLocks noGrp="1"/>
          </p:cNvSpPr>
          <p:nvPr>
            <p:ph type="body" sz="quarter" idx="27" hasCustomPrompt="1"/>
          </p:nvPr>
        </p:nvSpPr>
        <p:spPr>
          <a:xfrm>
            <a:off x="1577309" y="2856605"/>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71" name="Text Placeholder 13"/>
          <p:cNvSpPr>
            <a:spLocks noGrp="1"/>
          </p:cNvSpPr>
          <p:nvPr>
            <p:ph type="body" sz="quarter" idx="28" hasCustomPrompt="1"/>
          </p:nvPr>
        </p:nvSpPr>
        <p:spPr>
          <a:xfrm>
            <a:off x="703561" y="332900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06.</a:t>
            </a:r>
          </a:p>
        </p:txBody>
      </p:sp>
      <p:sp>
        <p:nvSpPr>
          <p:cNvPr id="72" name="Text Placeholder 13"/>
          <p:cNvSpPr>
            <a:spLocks noGrp="1"/>
          </p:cNvSpPr>
          <p:nvPr>
            <p:ph type="body" sz="quarter" idx="29" hasCustomPrompt="1"/>
          </p:nvPr>
        </p:nvSpPr>
        <p:spPr>
          <a:xfrm>
            <a:off x="1577309" y="331339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73" name="Text Placeholder 13"/>
          <p:cNvSpPr>
            <a:spLocks noGrp="1"/>
          </p:cNvSpPr>
          <p:nvPr>
            <p:ph type="body" sz="quarter" idx="30" hasCustomPrompt="1"/>
          </p:nvPr>
        </p:nvSpPr>
        <p:spPr>
          <a:xfrm>
            <a:off x="703561" y="379493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07.</a:t>
            </a:r>
          </a:p>
        </p:txBody>
      </p:sp>
      <p:sp>
        <p:nvSpPr>
          <p:cNvPr id="74" name="Text Placeholder 13"/>
          <p:cNvSpPr>
            <a:spLocks noGrp="1"/>
          </p:cNvSpPr>
          <p:nvPr>
            <p:ph type="body" sz="quarter" idx="31" hasCustomPrompt="1"/>
          </p:nvPr>
        </p:nvSpPr>
        <p:spPr>
          <a:xfrm>
            <a:off x="1577309" y="377932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75" name="Text Placeholder 13"/>
          <p:cNvSpPr>
            <a:spLocks noGrp="1"/>
          </p:cNvSpPr>
          <p:nvPr>
            <p:ph type="body" sz="quarter" idx="32" hasCustomPrompt="1"/>
          </p:nvPr>
        </p:nvSpPr>
        <p:spPr>
          <a:xfrm>
            <a:off x="703561" y="424259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08.</a:t>
            </a:r>
          </a:p>
        </p:txBody>
      </p:sp>
      <p:sp>
        <p:nvSpPr>
          <p:cNvPr id="76" name="Text Placeholder 13"/>
          <p:cNvSpPr>
            <a:spLocks noGrp="1"/>
          </p:cNvSpPr>
          <p:nvPr>
            <p:ph type="body" sz="quarter" idx="33" hasCustomPrompt="1"/>
          </p:nvPr>
        </p:nvSpPr>
        <p:spPr>
          <a:xfrm>
            <a:off x="1577309" y="422698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79" name="Text Placeholder 13"/>
          <p:cNvSpPr>
            <a:spLocks noGrp="1"/>
          </p:cNvSpPr>
          <p:nvPr>
            <p:ph type="body" sz="quarter" idx="34" hasCustomPrompt="1"/>
          </p:nvPr>
        </p:nvSpPr>
        <p:spPr>
          <a:xfrm>
            <a:off x="4678220" y="107244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09.</a:t>
            </a:r>
          </a:p>
        </p:txBody>
      </p:sp>
      <p:sp>
        <p:nvSpPr>
          <p:cNvPr id="80" name="Text Placeholder 13"/>
          <p:cNvSpPr>
            <a:spLocks noGrp="1"/>
          </p:cNvSpPr>
          <p:nvPr>
            <p:ph type="body" sz="quarter" idx="35" hasCustomPrompt="1"/>
          </p:nvPr>
        </p:nvSpPr>
        <p:spPr>
          <a:xfrm>
            <a:off x="5551968" y="105683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81" name="Text Placeholder 13"/>
          <p:cNvSpPr>
            <a:spLocks noGrp="1"/>
          </p:cNvSpPr>
          <p:nvPr>
            <p:ph type="body" sz="quarter" idx="36" hasCustomPrompt="1"/>
          </p:nvPr>
        </p:nvSpPr>
        <p:spPr>
          <a:xfrm>
            <a:off x="4678220" y="1520104"/>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10.</a:t>
            </a:r>
          </a:p>
        </p:txBody>
      </p:sp>
      <p:sp>
        <p:nvSpPr>
          <p:cNvPr id="82" name="Text Placeholder 13"/>
          <p:cNvSpPr>
            <a:spLocks noGrp="1"/>
          </p:cNvSpPr>
          <p:nvPr>
            <p:ph type="body" sz="quarter" idx="37" hasCustomPrompt="1"/>
          </p:nvPr>
        </p:nvSpPr>
        <p:spPr>
          <a:xfrm>
            <a:off x="5551968" y="1504495"/>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83" name="Text Placeholder 13"/>
          <p:cNvSpPr>
            <a:spLocks noGrp="1"/>
          </p:cNvSpPr>
          <p:nvPr>
            <p:ph type="body" sz="quarter" idx="38" hasCustomPrompt="1"/>
          </p:nvPr>
        </p:nvSpPr>
        <p:spPr>
          <a:xfrm>
            <a:off x="4678220" y="197689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11.</a:t>
            </a:r>
          </a:p>
        </p:txBody>
      </p:sp>
      <p:sp>
        <p:nvSpPr>
          <p:cNvPr id="84" name="Text Placeholder 13"/>
          <p:cNvSpPr>
            <a:spLocks noGrp="1"/>
          </p:cNvSpPr>
          <p:nvPr>
            <p:ph type="body" sz="quarter" idx="39" hasCustomPrompt="1"/>
          </p:nvPr>
        </p:nvSpPr>
        <p:spPr>
          <a:xfrm>
            <a:off x="5551968" y="196128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85" name="Text Placeholder 13"/>
          <p:cNvSpPr>
            <a:spLocks noGrp="1"/>
          </p:cNvSpPr>
          <p:nvPr>
            <p:ph type="body" sz="quarter" idx="40" hasCustomPrompt="1"/>
          </p:nvPr>
        </p:nvSpPr>
        <p:spPr>
          <a:xfrm>
            <a:off x="4678220" y="242455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12.</a:t>
            </a:r>
          </a:p>
        </p:txBody>
      </p:sp>
      <p:sp>
        <p:nvSpPr>
          <p:cNvPr id="86" name="Text Placeholder 13"/>
          <p:cNvSpPr>
            <a:spLocks noGrp="1"/>
          </p:cNvSpPr>
          <p:nvPr>
            <p:ph type="body" sz="quarter" idx="41" hasCustomPrompt="1"/>
          </p:nvPr>
        </p:nvSpPr>
        <p:spPr>
          <a:xfrm>
            <a:off x="5551968" y="240894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87" name="Text Placeholder 13"/>
          <p:cNvSpPr>
            <a:spLocks noGrp="1"/>
          </p:cNvSpPr>
          <p:nvPr>
            <p:ph type="body" sz="quarter" idx="42" hasCustomPrompt="1"/>
          </p:nvPr>
        </p:nvSpPr>
        <p:spPr>
          <a:xfrm>
            <a:off x="4678220" y="2872214"/>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13.</a:t>
            </a:r>
          </a:p>
        </p:txBody>
      </p:sp>
      <p:sp>
        <p:nvSpPr>
          <p:cNvPr id="88" name="Text Placeholder 13"/>
          <p:cNvSpPr>
            <a:spLocks noGrp="1"/>
          </p:cNvSpPr>
          <p:nvPr>
            <p:ph type="body" sz="quarter" idx="43" hasCustomPrompt="1"/>
          </p:nvPr>
        </p:nvSpPr>
        <p:spPr>
          <a:xfrm>
            <a:off x="5551968" y="2856605"/>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89" name="Text Placeholder 13"/>
          <p:cNvSpPr>
            <a:spLocks noGrp="1"/>
          </p:cNvSpPr>
          <p:nvPr>
            <p:ph type="body" sz="quarter" idx="44" hasCustomPrompt="1"/>
          </p:nvPr>
        </p:nvSpPr>
        <p:spPr>
          <a:xfrm>
            <a:off x="4678220" y="332900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14.</a:t>
            </a:r>
          </a:p>
        </p:txBody>
      </p:sp>
      <p:sp>
        <p:nvSpPr>
          <p:cNvPr id="90" name="Text Placeholder 13"/>
          <p:cNvSpPr>
            <a:spLocks noGrp="1"/>
          </p:cNvSpPr>
          <p:nvPr>
            <p:ph type="body" sz="quarter" idx="45" hasCustomPrompt="1"/>
          </p:nvPr>
        </p:nvSpPr>
        <p:spPr>
          <a:xfrm>
            <a:off x="5551968" y="331339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91" name="Text Placeholder 13"/>
          <p:cNvSpPr>
            <a:spLocks noGrp="1"/>
          </p:cNvSpPr>
          <p:nvPr>
            <p:ph type="body" sz="quarter" idx="46" hasCustomPrompt="1"/>
          </p:nvPr>
        </p:nvSpPr>
        <p:spPr>
          <a:xfrm>
            <a:off x="4678220" y="379493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15.</a:t>
            </a:r>
          </a:p>
        </p:txBody>
      </p:sp>
      <p:sp>
        <p:nvSpPr>
          <p:cNvPr id="92" name="Text Placeholder 13"/>
          <p:cNvSpPr>
            <a:spLocks noGrp="1"/>
          </p:cNvSpPr>
          <p:nvPr>
            <p:ph type="body" sz="quarter" idx="47" hasCustomPrompt="1"/>
          </p:nvPr>
        </p:nvSpPr>
        <p:spPr>
          <a:xfrm>
            <a:off x="5551968" y="377932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93" name="Text Placeholder 13"/>
          <p:cNvSpPr>
            <a:spLocks noGrp="1"/>
          </p:cNvSpPr>
          <p:nvPr>
            <p:ph type="body" sz="quarter" idx="48" hasCustomPrompt="1"/>
          </p:nvPr>
        </p:nvSpPr>
        <p:spPr>
          <a:xfrm>
            <a:off x="4678220" y="424259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16.</a:t>
            </a:r>
          </a:p>
        </p:txBody>
      </p:sp>
      <p:sp>
        <p:nvSpPr>
          <p:cNvPr id="94" name="Text Placeholder 13"/>
          <p:cNvSpPr>
            <a:spLocks noGrp="1"/>
          </p:cNvSpPr>
          <p:nvPr>
            <p:ph type="body" sz="quarter" idx="49" hasCustomPrompt="1"/>
          </p:nvPr>
        </p:nvSpPr>
        <p:spPr>
          <a:xfrm>
            <a:off x="5551968" y="422698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95" name="Shape 129"/>
          <p:cNvSpPr txBox="1">
            <a:spLocks/>
          </p:cNvSpPr>
          <p:nvPr userDrawn="1"/>
        </p:nvSpPr>
        <p:spPr>
          <a:xfrm>
            <a:off x="1547605" y="447612"/>
            <a:ext cx="4571999" cy="557333"/>
          </a:xfrm>
          <a:prstGeom prst="rect">
            <a:avLst/>
          </a:prstGeom>
        </p:spPr>
        <p:txBody>
          <a:bodyPr>
            <a:noAutofit/>
          </a:bodyPr>
          <a:lstStyle>
            <a:lvl1pPr marL="342900" indent="-342900" algn="l" defTabSz="457200" rtl="0" eaLnBrk="1" latinLnBrk="0" hangingPunct="1">
              <a:lnSpc>
                <a:spcPct val="80000"/>
              </a:lnSpc>
              <a:spcBef>
                <a:spcPct val="20000"/>
              </a:spcBef>
              <a:buFont typeface="Arial"/>
              <a:buChar char="•"/>
              <a:defRPr sz="13000" kern="1200" cap="all" spc="130">
                <a:solidFill>
                  <a:srgbClr val="FFFFFF"/>
                </a:solidFill>
                <a:latin typeface="GT America Compressed Bold"/>
                <a:ea typeface="GT America Compressed Bold"/>
                <a:cs typeface="GT America Compressed Bold"/>
                <a:sym typeface="GT America Compressed Bol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cap="none" dirty="0">
                <a:solidFill>
                  <a:srgbClr val="E5E9EA"/>
                </a:solidFill>
                <a:latin typeface="Trebuchet MS"/>
                <a:cs typeface="Trebuchet MS"/>
              </a:rPr>
              <a:t>AGENDA</a:t>
            </a:r>
          </a:p>
        </p:txBody>
      </p:sp>
      <p:pic>
        <p:nvPicPr>
          <p:cNvPr id="38"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3131240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pítulo Número_Gradiente">
    <p:spTree>
      <p:nvGrpSpPr>
        <p:cNvPr id="1" name=""/>
        <p:cNvGrpSpPr/>
        <p:nvPr/>
      </p:nvGrpSpPr>
      <p:grpSpPr>
        <a:xfrm>
          <a:off x="0" y="0"/>
          <a:ext cx="0" cy="0"/>
          <a:chOff x="0" y="0"/>
          <a:chExt cx="0" cy="0"/>
        </a:xfrm>
      </p:grpSpPr>
      <p:sp>
        <p:nvSpPr>
          <p:cNvPr id="7" name="Rectangle 6"/>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Placeholder 13"/>
          <p:cNvSpPr>
            <a:spLocks noGrp="1"/>
          </p:cNvSpPr>
          <p:nvPr>
            <p:ph type="body" sz="quarter" idx="10" hasCustomPrompt="1"/>
          </p:nvPr>
        </p:nvSpPr>
        <p:spPr>
          <a:xfrm>
            <a:off x="1372746" y="1952721"/>
            <a:ext cx="6320731" cy="822325"/>
          </a:xfrm>
          <a:prstGeom prst="rect">
            <a:avLst/>
          </a:prstGeom>
        </p:spPr>
        <p:txBody>
          <a:bodyPr vert="horz">
            <a:normAutofit/>
          </a:bodyPr>
          <a:lstStyle>
            <a:lvl1pPr marL="0" indent="0">
              <a:lnSpc>
                <a:spcPct val="80000"/>
              </a:lnSpc>
              <a:buNone/>
              <a:defRPr sz="3000" b="1" cap="all" spc="130" baseline="0">
                <a:solidFill>
                  <a:srgbClr val="FFFFFF"/>
                </a:solidFill>
                <a:latin typeface="Trebuchet MS"/>
                <a:cs typeface="Trebuchet MS"/>
              </a:defRPr>
            </a:lvl1pPr>
          </a:lstStyle>
          <a:p>
            <a:pPr lvl="0"/>
            <a:r>
              <a:rPr lang="en-US" dirty="0" err="1"/>
              <a:t>Título</a:t>
            </a:r>
            <a:r>
              <a:rPr lang="en-US" dirty="0"/>
              <a:t> </a:t>
            </a:r>
            <a:r>
              <a:rPr lang="en-US" dirty="0" err="1"/>
              <a:t>em</a:t>
            </a:r>
            <a:r>
              <a:rPr lang="en-US" dirty="0"/>
              <a:t> </a:t>
            </a:r>
            <a:r>
              <a:rPr lang="en-US" dirty="0" err="1"/>
              <a:t>uma</a:t>
            </a:r>
            <a:r>
              <a:rPr lang="en-US" dirty="0"/>
              <a:t> </a:t>
            </a:r>
            <a:r>
              <a:rPr lang="en-US" dirty="0" err="1"/>
              <a:t>linha</a:t>
            </a:r>
            <a:endParaRPr lang="en-US" dirty="0"/>
          </a:p>
        </p:txBody>
      </p:sp>
      <p:sp>
        <p:nvSpPr>
          <p:cNvPr id="15" name="Text Placeholder 13"/>
          <p:cNvSpPr>
            <a:spLocks noGrp="1"/>
          </p:cNvSpPr>
          <p:nvPr>
            <p:ph type="body" sz="quarter" idx="11" hasCustomPrompt="1"/>
          </p:nvPr>
        </p:nvSpPr>
        <p:spPr>
          <a:xfrm>
            <a:off x="338074" y="1952721"/>
            <a:ext cx="1053902" cy="822325"/>
          </a:xfrm>
          <a:prstGeom prst="rect">
            <a:avLst/>
          </a:prstGeom>
        </p:spPr>
        <p:txBody>
          <a:bodyPr vert="horz">
            <a:noAutofit/>
          </a:bodyPr>
          <a:lstStyle>
            <a:lvl1pPr marL="0" indent="0" algn="r">
              <a:lnSpc>
                <a:spcPct val="80000"/>
              </a:lnSpc>
              <a:buNone/>
              <a:defRPr sz="3000" b="0" spc="130" baseline="0">
                <a:solidFill>
                  <a:srgbClr val="FFFFFF"/>
                </a:solidFill>
                <a:latin typeface="Trebuchet MS"/>
                <a:cs typeface="Trebuchet MS"/>
              </a:defRPr>
            </a:lvl1pPr>
          </a:lstStyle>
          <a:p>
            <a:pPr lvl="0"/>
            <a:r>
              <a:rPr lang="en-US" dirty="0"/>
              <a:t>00.</a:t>
            </a:r>
          </a:p>
        </p:txBody>
      </p:sp>
      <p:grpSp>
        <p:nvGrpSpPr>
          <p:cNvPr id="8" name="Grupo 7"/>
          <p:cNvGrpSpPr/>
          <p:nvPr userDrawn="1"/>
        </p:nvGrpSpPr>
        <p:grpSpPr>
          <a:xfrm>
            <a:off x="8846271" y="1795121"/>
            <a:ext cx="179526" cy="3229023"/>
            <a:chOff x="8838522" y="1733129"/>
            <a:chExt cx="179526" cy="3229023"/>
          </a:xfrm>
        </p:grpSpPr>
        <p:sp>
          <p:nvSpPr>
            <p:cNvPr id="9" name="Shape 265"/>
            <p:cNvSpPr/>
            <p:nvPr/>
          </p:nvSpPr>
          <p:spPr>
            <a:xfrm rot="16200000">
              <a:off x="7453527" y="3118124"/>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2"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53315" y="4812224"/>
              <a:ext cx="149936" cy="149928"/>
            </a:xfrm>
            <a:prstGeom prst="rect">
              <a:avLst/>
            </a:prstGeom>
            <a:ln w="12700">
              <a:miter lim="400000"/>
            </a:ln>
          </p:spPr>
        </p:pic>
      </p:grpSp>
    </p:spTree>
    <p:extLst>
      <p:ext uri="{BB962C8B-B14F-4D97-AF65-F5344CB8AC3E}">
        <p14:creationId xmlns:p14="http://schemas.microsoft.com/office/powerpoint/2010/main" val="2244738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pítulo_Gradiente">
    <p:spTree>
      <p:nvGrpSpPr>
        <p:cNvPr id="1" name=""/>
        <p:cNvGrpSpPr/>
        <p:nvPr/>
      </p:nvGrpSpPr>
      <p:grpSpPr>
        <a:xfrm>
          <a:off x="0" y="0"/>
          <a:ext cx="0" cy="0"/>
          <a:chOff x="0" y="0"/>
          <a:chExt cx="0" cy="0"/>
        </a:xfrm>
      </p:grpSpPr>
      <p:sp>
        <p:nvSpPr>
          <p:cNvPr id="7" name="Rectangle 6"/>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 Placeholder 13"/>
          <p:cNvSpPr>
            <a:spLocks noGrp="1"/>
          </p:cNvSpPr>
          <p:nvPr>
            <p:ph type="body" sz="quarter" idx="11" hasCustomPrompt="1"/>
          </p:nvPr>
        </p:nvSpPr>
        <p:spPr>
          <a:xfrm>
            <a:off x="444835" y="1952721"/>
            <a:ext cx="6362340" cy="822325"/>
          </a:xfrm>
          <a:prstGeom prst="rect">
            <a:avLst/>
          </a:prstGeom>
        </p:spPr>
        <p:txBody>
          <a:bodyPr vert="horz">
            <a:normAutofit/>
          </a:bodyPr>
          <a:lstStyle>
            <a:lvl1pPr marL="0" indent="0">
              <a:lnSpc>
                <a:spcPct val="80000"/>
              </a:lnSpc>
              <a:buNone/>
              <a:defRPr sz="3000" b="1" cap="all" spc="130" baseline="0">
                <a:solidFill>
                  <a:srgbClr val="FFFFFF"/>
                </a:solidFill>
                <a:latin typeface="Trebuchet MS"/>
                <a:cs typeface="Trebuchet MS"/>
              </a:defRPr>
            </a:lvl1pPr>
          </a:lstStyle>
          <a:p>
            <a:pPr lvl="0"/>
            <a:r>
              <a:rPr lang="en-US" dirty="0" err="1"/>
              <a:t>Título</a:t>
            </a:r>
            <a:r>
              <a:rPr lang="en-US" dirty="0"/>
              <a:t> </a:t>
            </a:r>
            <a:r>
              <a:rPr lang="en-US" dirty="0" err="1"/>
              <a:t>em</a:t>
            </a:r>
            <a:r>
              <a:rPr lang="en-US" dirty="0"/>
              <a:t> </a:t>
            </a:r>
            <a:r>
              <a:rPr lang="en-US" dirty="0" err="1"/>
              <a:t>uma</a:t>
            </a:r>
            <a:r>
              <a:rPr lang="en-US" dirty="0"/>
              <a:t> </a:t>
            </a:r>
            <a:r>
              <a:rPr lang="en-US" dirty="0" err="1"/>
              <a:t>linha</a:t>
            </a:r>
            <a:endParaRPr lang="en-US" dirty="0"/>
          </a:p>
        </p:txBody>
      </p:sp>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1"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3326915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pítulo_Foto">
    <p:spTree>
      <p:nvGrpSpPr>
        <p:cNvPr id="1" name=""/>
        <p:cNvGrpSpPr/>
        <p:nvPr/>
      </p:nvGrpSpPr>
      <p:grpSpPr>
        <a:xfrm>
          <a:off x="0" y="0"/>
          <a:ext cx="0" cy="0"/>
          <a:chOff x="0" y="0"/>
          <a:chExt cx="0" cy="0"/>
        </a:xfrm>
      </p:grpSpPr>
      <p:sp>
        <p:nvSpPr>
          <p:cNvPr id="13" name="Picture Placeholder 15"/>
          <p:cNvSpPr>
            <a:spLocks noGrp="1"/>
          </p:cNvSpPr>
          <p:nvPr>
            <p:ph type="pic" sz="quarter" idx="12" hasCustomPrompt="1"/>
          </p:nvPr>
        </p:nvSpPr>
        <p:spPr>
          <a:xfrm>
            <a:off x="0" y="0"/>
            <a:ext cx="9144000" cy="5143500"/>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bIns="720000" anchor="b" anchorCtr="1"/>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b="0" cap="all">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acima</a:t>
            </a:r>
            <a:r>
              <a:rPr lang="en-US" dirty="0"/>
              <a:t> para </a:t>
            </a:r>
            <a:r>
              <a:rPr lang="en-US" dirty="0" err="1"/>
              <a:t>adicioná</a:t>
            </a:r>
            <a:r>
              <a:rPr lang="en-US" dirty="0"/>
              <a:t>-la.</a:t>
            </a:r>
          </a:p>
        </p:txBody>
      </p:sp>
      <p:sp>
        <p:nvSpPr>
          <p:cNvPr id="6" name="Text Placeholder 13"/>
          <p:cNvSpPr>
            <a:spLocks noGrp="1"/>
          </p:cNvSpPr>
          <p:nvPr>
            <p:ph type="body" sz="quarter" idx="11" hasCustomPrompt="1"/>
          </p:nvPr>
        </p:nvSpPr>
        <p:spPr>
          <a:xfrm>
            <a:off x="444834" y="1066541"/>
            <a:ext cx="6928843" cy="822325"/>
          </a:xfrm>
          <a:prstGeom prst="rect">
            <a:avLst/>
          </a:prstGeom>
        </p:spPr>
        <p:txBody>
          <a:bodyPr vert="horz">
            <a:normAutofit/>
          </a:bodyPr>
          <a:lstStyle>
            <a:lvl1pPr marL="0" indent="0">
              <a:lnSpc>
                <a:spcPct val="80000"/>
              </a:lnSpc>
              <a:buNone/>
              <a:defRPr sz="3000" b="1" cap="all" spc="130" baseline="0">
                <a:solidFill>
                  <a:srgbClr val="100690"/>
                </a:solidFill>
                <a:latin typeface="Trebuchet MS"/>
                <a:cs typeface="Trebuchet MS"/>
              </a:defRPr>
            </a:lvl1pPr>
          </a:lstStyle>
          <a:p>
            <a:pPr lvl="0"/>
            <a:r>
              <a:rPr lang="en-US" dirty="0" err="1"/>
              <a:t>Título</a:t>
            </a:r>
            <a:r>
              <a:rPr lang="en-US" dirty="0"/>
              <a:t> </a:t>
            </a:r>
            <a:r>
              <a:rPr lang="en-US" dirty="0" err="1"/>
              <a:t>em</a:t>
            </a:r>
            <a:r>
              <a:rPr lang="en-US" dirty="0"/>
              <a:t> </a:t>
            </a:r>
            <a:r>
              <a:rPr lang="en-US" dirty="0" err="1"/>
              <a:t>uma</a:t>
            </a:r>
            <a:r>
              <a:rPr lang="en-US" dirty="0"/>
              <a:t> </a:t>
            </a:r>
            <a:r>
              <a:rPr lang="en-US" dirty="0" err="1"/>
              <a:t>linha</a:t>
            </a:r>
            <a:endParaRPr lang="en-US" dirty="0"/>
          </a:p>
        </p:txBody>
      </p:sp>
      <p:sp>
        <p:nvSpPr>
          <p:cNvPr id="8"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0"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1045878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capítulo_Foto">
    <p:spTree>
      <p:nvGrpSpPr>
        <p:cNvPr id="1" name=""/>
        <p:cNvGrpSpPr/>
        <p:nvPr/>
      </p:nvGrpSpPr>
      <p:grpSpPr>
        <a:xfrm>
          <a:off x="0" y="0"/>
          <a:ext cx="0" cy="0"/>
          <a:chOff x="0" y="0"/>
          <a:chExt cx="0" cy="0"/>
        </a:xfrm>
      </p:grpSpPr>
      <p:sp>
        <p:nvSpPr>
          <p:cNvPr id="16" name="Shape 205"/>
          <p:cNvSpPr/>
          <p:nvPr/>
        </p:nvSpPr>
        <p:spPr>
          <a:xfrm flipV="1">
            <a:off x="5565526" y="0"/>
            <a:ext cx="1288734" cy="5143500"/>
          </a:xfrm>
          <a:prstGeom prst="line">
            <a:avLst/>
          </a:prstGeom>
          <a:ln w="19050" cmpd="sng">
            <a:solidFill>
              <a:schemeClr val="bg1"/>
            </a:solidFill>
            <a:miter lim="400000"/>
          </a:ln>
        </p:spPr>
        <p:txBody>
          <a:bodyPr lIns="50800" tIns="50800" rIns="50800" bIns="50800" anchor="ctr"/>
          <a:lstStyle/>
          <a:p>
            <a:pPr algn="ctr">
              <a:defRPr sz="3200" cap="none">
                <a:solidFill>
                  <a:srgbClr val="000000"/>
                </a:solidFill>
                <a:latin typeface="+mn-lt"/>
                <a:ea typeface="+mn-ea"/>
                <a:cs typeface="+mn-cs"/>
                <a:sym typeface="Helvetica Light"/>
              </a:defRPr>
            </a:pPr>
            <a:endParaRPr/>
          </a:p>
        </p:txBody>
      </p:sp>
      <p:sp>
        <p:nvSpPr>
          <p:cNvPr id="8" name="Picture Placeholder 19"/>
          <p:cNvSpPr>
            <a:spLocks noGrp="1"/>
          </p:cNvSpPr>
          <p:nvPr>
            <p:ph type="pic" sz="quarter" idx="11" hasCustomPrompt="1"/>
          </p:nvPr>
        </p:nvSpPr>
        <p:spPr>
          <a:xfrm>
            <a:off x="0" y="0"/>
            <a:ext cx="6865995" cy="5143500"/>
          </a:xfrm>
          <a:custGeom>
            <a:avLst/>
            <a:gdLst/>
            <a:ahLst/>
            <a:cxnLst/>
            <a:rect l="l" t="t" r="r" b="b"/>
            <a:pathLst>
              <a:path w="6865995" h="5143500">
                <a:moveTo>
                  <a:pt x="0" y="0"/>
                </a:moveTo>
                <a:lnTo>
                  <a:pt x="6865995" y="0"/>
                </a:lnTo>
                <a:lnTo>
                  <a:pt x="5564597" y="5143500"/>
                </a:lnTo>
                <a:lnTo>
                  <a:pt x="0" y="5143500"/>
                </a:lnTo>
                <a:close/>
              </a:path>
            </a:pathLst>
          </a:custGeom>
          <a:blipFill rotWithShape="1">
            <a:blip r:embed="rId2" cstate="print">
              <a:extLst>
                <a:ext uri="{28A0092B-C50C-407E-A947-70E740481C1C}">
                  <a14:useLocalDpi xmlns:a14="http://schemas.microsoft.com/office/drawing/2010/main"/>
                </a:ext>
              </a:extLst>
            </a:blip>
            <a:stretch>
              <a:fillRect/>
            </a:stretch>
          </a:blipFill>
        </p:spPr>
        <p:txBody>
          <a:bodyPr vert="horz" lIns="0" bIns="327600" anchor="b" anchorCtr="0"/>
          <a:lstStyle>
            <a:lvl1pPr marL="360000" indent="0">
              <a:lnSpc>
                <a:spcPct val="150000"/>
              </a:lnSpc>
              <a:buNone/>
              <a:defRPr sz="1100" b="0" cap="all">
                <a:solidFill>
                  <a:srgbClr val="C00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acima</a:t>
            </a:r>
            <a:r>
              <a:rPr lang="en-US" dirty="0"/>
              <a:t> para </a:t>
            </a:r>
            <a:r>
              <a:rPr lang="en-US" dirty="0" err="1"/>
              <a:t>adicioná</a:t>
            </a:r>
            <a:r>
              <a:rPr lang="en-US" dirty="0"/>
              <a:t>-la.</a:t>
            </a:r>
          </a:p>
        </p:txBody>
      </p:sp>
      <p:sp>
        <p:nvSpPr>
          <p:cNvPr id="10" name="Text Placeholder 7"/>
          <p:cNvSpPr>
            <a:spLocks noGrp="1"/>
          </p:cNvSpPr>
          <p:nvPr>
            <p:ph type="body" sz="quarter" idx="10" hasCustomPrompt="1"/>
          </p:nvPr>
        </p:nvSpPr>
        <p:spPr>
          <a:xfrm>
            <a:off x="6130127" y="3219263"/>
            <a:ext cx="2649537" cy="1093787"/>
          </a:xfrm>
          <a:custGeom>
            <a:avLst/>
            <a:gdLst>
              <a:gd name="connsiteX0" fmla="*/ 0 w 2649537"/>
              <a:gd name="connsiteY0" fmla="*/ 0 h 1093787"/>
              <a:gd name="connsiteX1" fmla="*/ 2649537 w 2649537"/>
              <a:gd name="connsiteY1" fmla="*/ 0 h 1093787"/>
              <a:gd name="connsiteX2" fmla="*/ 2649537 w 2649537"/>
              <a:gd name="connsiteY2" fmla="*/ 1093787 h 1093787"/>
              <a:gd name="connsiteX3" fmla="*/ 0 w 2649537"/>
              <a:gd name="connsiteY3" fmla="*/ 1093787 h 1093787"/>
              <a:gd name="connsiteX4" fmla="*/ 0 w 2649537"/>
              <a:gd name="connsiteY4" fmla="*/ 0 h 1093787"/>
              <a:gd name="connsiteX0" fmla="*/ 328937 w 2978474"/>
              <a:gd name="connsiteY0" fmla="*/ 0 h 1093787"/>
              <a:gd name="connsiteX1" fmla="*/ 2978474 w 2978474"/>
              <a:gd name="connsiteY1" fmla="*/ 0 h 1093787"/>
              <a:gd name="connsiteX2" fmla="*/ 2978474 w 2978474"/>
              <a:gd name="connsiteY2" fmla="*/ 1093787 h 1093787"/>
              <a:gd name="connsiteX3" fmla="*/ 0 w 2978474"/>
              <a:gd name="connsiteY3" fmla="*/ 1084651 h 1093787"/>
              <a:gd name="connsiteX4" fmla="*/ 328937 w 2978474"/>
              <a:gd name="connsiteY4" fmla="*/ 0 h 1093787"/>
              <a:gd name="connsiteX0" fmla="*/ 0 w 2649537"/>
              <a:gd name="connsiteY0" fmla="*/ 0 h 1093787"/>
              <a:gd name="connsiteX1" fmla="*/ 2649537 w 2649537"/>
              <a:gd name="connsiteY1" fmla="*/ 0 h 1093787"/>
              <a:gd name="connsiteX2" fmla="*/ 2649537 w 2649537"/>
              <a:gd name="connsiteY2" fmla="*/ 1093787 h 1093787"/>
              <a:gd name="connsiteX3" fmla="*/ 27412 w 2649537"/>
              <a:gd name="connsiteY3" fmla="*/ 1093787 h 1093787"/>
              <a:gd name="connsiteX4" fmla="*/ 0 w 2649537"/>
              <a:gd name="connsiteY4" fmla="*/ 0 h 1093787"/>
              <a:gd name="connsiteX0" fmla="*/ 0 w 2649537"/>
              <a:gd name="connsiteY0" fmla="*/ 0 h 1102923"/>
              <a:gd name="connsiteX1" fmla="*/ 2649537 w 2649537"/>
              <a:gd name="connsiteY1" fmla="*/ 0 h 1102923"/>
              <a:gd name="connsiteX2" fmla="*/ 2649537 w 2649537"/>
              <a:gd name="connsiteY2" fmla="*/ 1093787 h 1102923"/>
              <a:gd name="connsiteX3" fmla="*/ 0 w 2649537"/>
              <a:gd name="connsiteY3" fmla="*/ 1102923 h 1102923"/>
              <a:gd name="connsiteX4" fmla="*/ 0 w 2649537"/>
              <a:gd name="connsiteY4" fmla="*/ 0 h 1102923"/>
              <a:gd name="connsiteX0" fmla="*/ 0 w 2649537"/>
              <a:gd name="connsiteY0" fmla="*/ 0 h 1093787"/>
              <a:gd name="connsiteX1" fmla="*/ 2649537 w 2649537"/>
              <a:gd name="connsiteY1" fmla="*/ 0 h 1093787"/>
              <a:gd name="connsiteX2" fmla="*/ 2649537 w 2649537"/>
              <a:gd name="connsiteY2" fmla="*/ 1093787 h 1093787"/>
              <a:gd name="connsiteX3" fmla="*/ 0 w 2649537"/>
              <a:gd name="connsiteY3" fmla="*/ 1084651 h 1093787"/>
              <a:gd name="connsiteX4" fmla="*/ 0 w 2649537"/>
              <a:gd name="connsiteY4" fmla="*/ 0 h 10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537" h="1093787">
                <a:moveTo>
                  <a:pt x="0" y="0"/>
                </a:moveTo>
                <a:lnTo>
                  <a:pt x="2649537" y="0"/>
                </a:lnTo>
                <a:lnTo>
                  <a:pt x="2649537" y="1093787"/>
                </a:lnTo>
                <a:lnTo>
                  <a:pt x="0" y="1084651"/>
                </a:lnTo>
                <a:lnTo>
                  <a:pt x="0" y="0"/>
                </a:lnTo>
                <a:close/>
              </a:path>
            </a:pathLst>
          </a:cu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cap="all" spc="90" baseline="0">
                <a:solidFill>
                  <a:srgbClr val="100690"/>
                </a:solidFill>
                <a:latin typeface="Trebuchet MS"/>
                <a:cs typeface="Trebuchet MS"/>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err="1"/>
              <a:t>Título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pic>
        <p:nvPicPr>
          <p:cNvPr id="9"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7"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08426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B5FB3C8-D582-4665-88EF-367B6A1E77A0}"/>
              </a:ext>
            </a:extLst>
          </p:cNvPr>
          <p:cNvSpPr>
            <a:spLocks noGrp="1"/>
          </p:cNvSpPr>
          <p:nvPr>
            <p:ph type="title"/>
          </p:nvPr>
        </p:nvSpPr>
        <p:spPr/>
        <p:txBody>
          <a:body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xmlns="" id="{6DB39AA9-72DE-43A2-B680-C5F3FBB1D089}"/>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xmlns="" id="{CA96CE60-0BB9-410F-ADB9-325FA205F843}"/>
              </a:ext>
            </a:extLst>
          </p:cNvPr>
          <p:cNvSpPr>
            <a:spLocks noGrp="1"/>
          </p:cNvSpPr>
          <p:nvPr>
            <p:ph type="dt" sz="half" idx="10"/>
          </p:nvPr>
        </p:nvSpPr>
        <p:spPr/>
        <p:txBody>
          <a:bodyPr/>
          <a:lstStyle/>
          <a:p>
            <a:fld id="{84040D2F-8FE9-4667-BF58-2735CB46FBFF}" type="datetimeFigureOut">
              <a:rPr lang="pt-PT" smtClean="0"/>
              <a:t>27/06/2020</a:t>
            </a:fld>
            <a:endParaRPr lang="pt-PT"/>
          </a:p>
        </p:txBody>
      </p:sp>
      <p:sp>
        <p:nvSpPr>
          <p:cNvPr id="5" name="Espaço Reservado para Rodapé 4">
            <a:extLst>
              <a:ext uri="{FF2B5EF4-FFF2-40B4-BE49-F238E27FC236}">
                <a16:creationId xmlns:a16="http://schemas.microsoft.com/office/drawing/2014/main" xmlns="" id="{975EC991-748B-4CE9-9B46-16BA183D95CB}"/>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xmlns="" id="{77923F7A-8141-416E-83AC-B964C7A8E730}"/>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304391043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údo_Gradiente_I">
    <p:spTree>
      <p:nvGrpSpPr>
        <p:cNvPr id="1" name=""/>
        <p:cNvGrpSpPr/>
        <p:nvPr/>
      </p:nvGrpSpPr>
      <p:grpSpPr>
        <a:xfrm>
          <a:off x="0" y="0"/>
          <a:ext cx="0" cy="0"/>
          <a:chOff x="0" y="0"/>
          <a:chExt cx="0" cy="0"/>
        </a:xfrm>
      </p:grpSpPr>
      <p:grpSp>
        <p:nvGrpSpPr>
          <p:cNvPr id="10" name="Group 9"/>
          <p:cNvGrpSpPr/>
          <p:nvPr/>
        </p:nvGrpSpPr>
        <p:grpSpPr>
          <a:xfrm>
            <a:off x="0" y="-7024"/>
            <a:ext cx="3866815" cy="5151642"/>
            <a:chOff x="0" y="5676"/>
            <a:chExt cx="3866815" cy="5151642"/>
          </a:xfrm>
        </p:grpSpPr>
        <p:sp>
          <p:nvSpPr>
            <p:cNvPr id="11" name="Parallelogram 10"/>
            <p:cNvSpPr/>
            <p:nvPr/>
          </p:nvSpPr>
          <p:spPr>
            <a:xfrm>
              <a:off x="1164114" y="5676"/>
              <a:ext cx="2702701" cy="5151642"/>
            </a:xfrm>
            <a:prstGeom prst="parallelogram">
              <a:avLst>
                <a:gd name="adj" fmla="val 48228"/>
              </a:avLst>
            </a:prstGeom>
            <a:gradFill>
              <a:gsLst>
                <a:gs pos="0">
                  <a:srgbClr val="100690"/>
                </a:gs>
                <a:gs pos="100000">
                  <a:srgbClr val="006DD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5676"/>
              <a:ext cx="2499184" cy="5151642"/>
            </a:xfrm>
            <a:prstGeom prst="rect">
              <a:avLst/>
            </a:prstGeom>
            <a:gradFill flip="none" rotWithShape="1">
              <a:gsLst>
                <a:gs pos="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Text Placeholder 3"/>
          <p:cNvSpPr>
            <a:spLocks noGrp="1"/>
          </p:cNvSpPr>
          <p:nvPr>
            <p:ph type="body" sz="quarter" idx="12" hasCustomPrompt="1"/>
          </p:nvPr>
        </p:nvSpPr>
        <p:spPr>
          <a:xfrm>
            <a:off x="4137671" y="2354782"/>
            <a:ext cx="3529530" cy="1968500"/>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200">
                <a:solidFill>
                  <a:srgbClr val="5C6A74"/>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a:t>
            </a:r>
          </a:p>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a:t>
            </a:r>
            <a:br>
              <a:rPr lang="en-US" dirty="0">
                <a:sym typeface="GT America Regular"/>
              </a:rPr>
            </a:br>
            <a:r>
              <a:rPr lang="en-US" dirty="0">
                <a:sym typeface="GT America Regular"/>
              </a:rPr>
              <a:t>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24" name="Text Placeholder 24"/>
          <p:cNvSpPr>
            <a:spLocks noGrp="1"/>
          </p:cNvSpPr>
          <p:nvPr>
            <p:ph type="body" sz="quarter" idx="13" hasCustomPrompt="1"/>
          </p:nvPr>
        </p:nvSpPr>
        <p:spPr>
          <a:xfrm>
            <a:off x="4146425" y="1172374"/>
            <a:ext cx="3647562" cy="933450"/>
          </a:xfrm>
          <a:prstGeom prst="rect">
            <a:avLst/>
          </a:prstGeom>
        </p:spPr>
        <p:txBody>
          <a:bodyPr vert="horz"/>
          <a:lstStyle>
            <a:lvl1pPr marL="0" indent="0">
              <a:lnSpc>
                <a:spcPct val="110000"/>
              </a:lnSpc>
              <a:spcBef>
                <a:spcPts val="600"/>
              </a:spcBef>
              <a:buNone/>
              <a:defRPr sz="1800" b="1">
                <a:solidFill>
                  <a:srgbClr val="0C007D"/>
                </a:solidFill>
                <a:latin typeface="Trebuchet MS"/>
                <a:cs typeface="Trebuchet MS"/>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ornare</a:t>
            </a:r>
            <a:r>
              <a:rPr lang="en-US" dirty="0"/>
              <a:t> </a:t>
            </a:r>
            <a:r>
              <a:rPr lang="en-US" dirty="0" err="1"/>
              <a:t>felis</a:t>
            </a:r>
            <a:r>
              <a:rPr lang="en-US" dirty="0"/>
              <a:t> </a:t>
            </a:r>
            <a:r>
              <a:rPr lang="en-US" dirty="0" err="1"/>
              <a:t>eget</a:t>
            </a:r>
            <a:r>
              <a:rPr lang="en-US" dirty="0"/>
              <a:t> </a:t>
            </a:r>
            <a:r>
              <a:rPr lang="en-US" dirty="0" err="1"/>
              <a:t>aliquet</a:t>
            </a:r>
            <a:r>
              <a:rPr lang="en-US" dirty="0"/>
              <a:t> </a:t>
            </a:r>
            <a:r>
              <a:rPr lang="en-US" dirty="0" err="1"/>
              <a:t>ornare</a:t>
            </a:r>
            <a:r>
              <a:rPr lang="en-US" dirty="0"/>
              <a:t>. </a:t>
            </a:r>
          </a:p>
        </p:txBody>
      </p:sp>
      <p:sp>
        <p:nvSpPr>
          <p:cNvPr id="22" name="Title 1"/>
          <p:cNvSpPr>
            <a:spLocks noGrp="1"/>
          </p:cNvSpPr>
          <p:nvPr>
            <p:ph type="title" hasCustomPrompt="1"/>
          </p:nvPr>
        </p:nvSpPr>
        <p:spPr>
          <a:xfrm>
            <a:off x="585071" y="317167"/>
            <a:ext cx="2535120" cy="1297709"/>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120" h="1297709">
                <a:moveTo>
                  <a:pt x="0" y="7839"/>
                </a:moveTo>
                <a:lnTo>
                  <a:pt x="2535120" y="0"/>
                </a:lnTo>
                <a:cubicBezTo>
                  <a:pt x="2519441" y="40609"/>
                  <a:pt x="2299930" y="865139"/>
                  <a:pt x="2182335" y="1297709"/>
                </a:cubicBezTo>
                <a:lnTo>
                  <a:pt x="0" y="1297709"/>
                </a:lnTo>
                <a:lnTo>
                  <a:pt x="0" y="7839"/>
                </a:lnTo>
                <a:close/>
              </a:path>
            </a:pathLst>
          </a:custGeom>
        </p:spPr>
        <p:txBody>
          <a:bodyPr vert="horz"/>
          <a:lstStyle>
            <a:lvl1pPr algn="l">
              <a:lnSpc>
                <a:spcPct val="100000"/>
              </a:lnSpc>
              <a:defRPr sz="2000" b="1" cap="all" spc="90">
                <a:solidFill>
                  <a:srgbClr val="FFFFFF"/>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até</a:t>
            </a:r>
            <a:r>
              <a:rPr lang="en-US" dirty="0"/>
              <a:t> </a:t>
            </a:r>
            <a:r>
              <a:rPr lang="en-US" dirty="0" err="1"/>
              <a:t>três</a:t>
            </a:r>
            <a:r>
              <a:rPr lang="en-US" dirty="0"/>
              <a:t> </a:t>
            </a:r>
            <a:r>
              <a:rPr lang="en-US" dirty="0" err="1"/>
              <a:t>linhas</a:t>
            </a:r>
            <a:endParaRPr lang="en-US" dirty="0"/>
          </a:p>
        </p:txBody>
      </p:sp>
      <p:pic>
        <p:nvPicPr>
          <p:cNvPr id="16"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3"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829308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údo_Foto_II">
    <p:bg>
      <p:bgPr>
        <a:solidFill>
          <a:srgbClr val="E5E8EA"/>
        </a:solid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4" hasCustomPrompt="1"/>
          </p:nvPr>
        </p:nvSpPr>
        <p:spPr>
          <a:xfrm>
            <a:off x="4935475" y="0"/>
            <a:ext cx="4208525" cy="5143500"/>
          </a:xfrm>
          <a:custGeom>
            <a:avLst/>
            <a:gdLst/>
            <a:ahLst/>
            <a:cxnLst/>
            <a:rect l="l" t="t" r="r" b="b"/>
            <a:pathLst>
              <a:path w="4208525" h="5143500">
                <a:moveTo>
                  <a:pt x="1336740" y="0"/>
                </a:moveTo>
                <a:lnTo>
                  <a:pt x="4208525" y="0"/>
                </a:lnTo>
                <a:lnTo>
                  <a:pt x="4208525" y="5143500"/>
                </a:lnTo>
                <a:lnTo>
                  <a:pt x="0" y="5143500"/>
                </a:lnTo>
                <a:close/>
              </a:path>
            </a:pathLst>
          </a:custGeom>
          <a:blipFill rotWithShape="1">
            <a:blip r:embed="rId2" cstate="print">
              <a:extLst>
                <a:ext uri="{28A0092B-C50C-407E-A947-70E740481C1C}">
                  <a14:useLocalDpi xmlns:a14="http://schemas.microsoft.com/office/drawing/2010/main"/>
                </a:ext>
              </a:extLst>
            </a:blip>
            <a:stretch>
              <a:fillRect/>
            </a:stretch>
          </a:blipFill>
        </p:spPr>
        <p:txBody>
          <a:bodyPr vert="horz" lIns="0" rIns="576000" bIns="514800" anchor="b" anchorCtr="0"/>
          <a:lstStyle>
            <a:lvl1pPr marL="720000" indent="0">
              <a:lnSpc>
                <a:spcPct val="150000"/>
              </a:lnSpc>
              <a:buNone/>
              <a:defRPr sz="1100" b="0" cap="all" baseline="0">
                <a:solidFill>
                  <a:srgbClr val="C00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acima</a:t>
            </a:r>
            <a:r>
              <a:rPr lang="en-US" dirty="0"/>
              <a:t> </a:t>
            </a:r>
            <a:r>
              <a:rPr lang="en-US" dirty="0" err="1"/>
              <a:t>para</a:t>
            </a:r>
            <a:r>
              <a:rPr lang="en-US" dirty="0"/>
              <a:t> </a:t>
            </a:r>
            <a:r>
              <a:rPr lang="en-US" dirty="0" err="1"/>
              <a:t>adicioná</a:t>
            </a:r>
            <a:r>
              <a:rPr lang="en-US" dirty="0"/>
              <a:t>-la</a:t>
            </a:r>
          </a:p>
        </p:txBody>
      </p:sp>
      <p:sp>
        <p:nvSpPr>
          <p:cNvPr id="9" name="Text Placeholder 3"/>
          <p:cNvSpPr>
            <a:spLocks noGrp="1"/>
          </p:cNvSpPr>
          <p:nvPr>
            <p:ph type="body" sz="quarter" idx="12" hasCustomPrompt="1"/>
          </p:nvPr>
        </p:nvSpPr>
        <p:spPr>
          <a:xfrm>
            <a:off x="607946" y="2354782"/>
            <a:ext cx="3529530" cy="1968500"/>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200">
                <a:solidFill>
                  <a:srgbClr val="5C6A74"/>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a:t>
            </a:r>
          </a:p>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a:t>
            </a:r>
            <a:br>
              <a:rPr lang="en-US" dirty="0">
                <a:sym typeface="GT America Regular"/>
              </a:rPr>
            </a:br>
            <a:r>
              <a:rPr lang="en-US" dirty="0">
                <a:sym typeface="GT America Regular"/>
              </a:rPr>
              <a:t>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0" name="Text Placeholder 24"/>
          <p:cNvSpPr>
            <a:spLocks noGrp="1"/>
          </p:cNvSpPr>
          <p:nvPr>
            <p:ph type="body" sz="quarter" idx="13" hasCustomPrompt="1"/>
          </p:nvPr>
        </p:nvSpPr>
        <p:spPr>
          <a:xfrm>
            <a:off x="607946" y="1172374"/>
            <a:ext cx="3708352" cy="933450"/>
          </a:xfrm>
          <a:prstGeom prst="rect">
            <a:avLst/>
          </a:prstGeom>
        </p:spPr>
        <p:txBody>
          <a:bodyPr vert="horz"/>
          <a:lstStyle>
            <a:lvl1pPr marL="0" indent="0">
              <a:lnSpc>
                <a:spcPct val="110000"/>
              </a:lnSpc>
              <a:spcBef>
                <a:spcPts val="600"/>
              </a:spcBef>
              <a:buNone/>
              <a:defRPr sz="1800" b="1">
                <a:solidFill>
                  <a:srgbClr val="100690"/>
                </a:solidFill>
                <a:latin typeface="Trebuchet MS"/>
                <a:cs typeface="Trebuchet MS"/>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ornare</a:t>
            </a:r>
            <a:r>
              <a:rPr lang="en-US" dirty="0"/>
              <a:t> </a:t>
            </a:r>
            <a:r>
              <a:rPr lang="en-US" dirty="0" err="1"/>
              <a:t>felis</a:t>
            </a:r>
            <a:r>
              <a:rPr lang="en-US" dirty="0"/>
              <a:t> </a:t>
            </a:r>
            <a:r>
              <a:rPr lang="en-US" dirty="0" err="1"/>
              <a:t>eget</a:t>
            </a:r>
            <a:r>
              <a:rPr lang="en-US" dirty="0"/>
              <a:t> </a:t>
            </a:r>
            <a:r>
              <a:rPr lang="en-US" dirty="0" err="1"/>
              <a:t>aliquet</a:t>
            </a:r>
            <a:r>
              <a:rPr lang="en-US" dirty="0"/>
              <a:t> </a:t>
            </a:r>
            <a:r>
              <a:rPr lang="en-US" dirty="0" err="1"/>
              <a:t>ornare</a:t>
            </a:r>
            <a:r>
              <a:rPr lang="en-US" dirty="0"/>
              <a:t>. </a:t>
            </a:r>
          </a:p>
        </p:txBody>
      </p:sp>
      <p:sp>
        <p:nvSpPr>
          <p:cNvPr id="14"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8"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2"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447147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údo_Textual_II">
    <p:bg>
      <p:bgPr>
        <a:solidFill>
          <a:srgbClr val="E5E8EA"/>
        </a:solidFill>
        <a:effectLst/>
      </p:bgPr>
    </p:bg>
    <p:spTree>
      <p:nvGrpSpPr>
        <p:cNvPr id="1" name=""/>
        <p:cNvGrpSpPr/>
        <p:nvPr/>
      </p:nvGrpSpPr>
      <p:grpSpPr>
        <a:xfrm>
          <a:off x="0" y="0"/>
          <a:ext cx="0" cy="0"/>
          <a:chOff x="0" y="0"/>
          <a:chExt cx="0" cy="0"/>
        </a:xfrm>
      </p:grpSpPr>
      <p:sp>
        <p:nvSpPr>
          <p:cNvPr id="7" name="Text Placeholder 24"/>
          <p:cNvSpPr>
            <a:spLocks noGrp="1"/>
          </p:cNvSpPr>
          <p:nvPr>
            <p:ph type="body" sz="quarter" idx="14" hasCustomPrompt="1"/>
          </p:nvPr>
        </p:nvSpPr>
        <p:spPr>
          <a:xfrm>
            <a:off x="584777" y="1049749"/>
            <a:ext cx="3733222" cy="2145970"/>
          </a:xfrm>
          <a:prstGeom prst="rect">
            <a:avLst/>
          </a:prstGeom>
        </p:spPr>
        <p:txBody>
          <a:bodyPr vert="horz"/>
          <a:lstStyle>
            <a:lvl1pPr marL="0" indent="0" algn="r">
              <a:lnSpc>
                <a:spcPct val="110000"/>
              </a:lnSpc>
              <a:spcBef>
                <a:spcPts val="600"/>
              </a:spcBef>
              <a:buNone/>
              <a:defRPr sz="2200" b="1">
                <a:solidFill>
                  <a:srgbClr val="0C007D"/>
                </a:solidFill>
                <a:latin typeface="Trebuchet MS"/>
                <a:cs typeface="Trebuchet MS"/>
              </a:defRPr>
            </a:lvl1pPr>
          </a:lstStyle>
          <a:p>
            <a:pPr lvl="0"/>
            <a:r>
              <a:rPr lang="en-US" dirty="0" err="1"/>
              <a:t>Pellentesque</a:t>
            </a:r>
            <a:r>
              <a:rPr lang="en-US" dirty="0"/>
              <a:t> vitae </a:t>
            </a:r>
            <a:r>
              <a:rPr lang="en-US" dirty="0" err="1"/>
              <a:t>tortor</a:t>
            </a:r>
            <a:r>
              <a:rPr lang="en-US" dirty="0"/>
              <a:t> </a:t>
            </a:r>
            <a:r>
              <a:rPr lang="en-US" dirty="0" err="1"/>
              <a:t>vestibulum</a:t>
            </a:r>
            <a:r>
              <a:rPr lang="en-US" dirty="0"/>
              <a:t>, semper </a:t>
            </a:r>
            <a:r>
              <a:rPr lang="en-US" dirty="0" err="1"/>
              <a:t>eros</a:t>
            </a:r>
            <a:r>
              <a:rPr lang="en-US" dirty="0"/>
              <a:t> sit </a:t>
            </a:r>
            <a:r>
              <a:rPr lang="en-US" dirty="0" err="1"/>
              <a:t>amet</a:t>
            </a:r>
            <a:r>
              <a:rPr lang="en-US" dirty="0"/>
              <a:t>, </a:t>
            </a:r>
            <a:r>
              <a:rPr lang="en-US" dirty="0" err="1"/>
              <a:t>aliquet</a:t>
            </a:r>
            <a:r>
              <a:rPr lang="en-US" dirty="0"/>
              <a:t> </a:t>
            </a:r>
            <a:r>
              <a:rPr lang="en-US" dirty="0" err="1"/>
              <a:t>apsum</a:t>
            </a:r>
            <a:r>
              <a:rPr lang="en-US" dirty="0"/>
              <a:t> dolor sit </a:t>
            </a:r>
            <a:r>
              <a:rPr lang="en-US" dirty="0" err="1"/>
              <a:t>amet</a:t>
            </a:r>
            <a:r>
              <a:rPr lang="en-US" dirty="0"/>
              <a:t>, </a:t>
            </a:r>
            <a:r>
              <a:rPr lang="en-US" dirty="0" err="1"/>
              <a:t>constur</a:t>
            </a:r>
            <a:r>
              <a:rPr lang="en-US" dirty="0"/>
              <a:t> </a:t>
            </a:r>
            <a:r>
              <a:rPr lang="en-US" dirty="0" err="1"/>
              <a:t>adipiscing</a:t>
            </a:r>
            <a:r>
              <a:rPr lang="en-US" dirty="0"/>
              <a:t> </a:t>
            </a:r>
            <a:r>
              <a:rPr lang="en-US" dirty="0" err="1"/>
              <a:t>elit</a:t>
            </a:r>
            <a:r>
              <a:rPr lang="en-US" dirty="0"/>
              <a:t>.</a:t>
            </a:r>
          </a:p>
        </p:txBody>
      </p:sp>
      <p:sp>
        <p:nvSpPr>
          <p:cNvPr id="11" name="Text Placeholder 3"/>
          <p:cNvSpPr>
            <a:spLocks noGrp="1"/>
          </p:cNvSpPr>
          <p:nvPr>
            <p:ph type="body" sz="quarter" idx="12" hasCustomPrompt="1"/>
          </p:nvPr>
        </p:nvSpPr>
        <p:spPr>
          <a:xfrm>
            <a:off x="4395080" y="1958506"/>
            <a:ext cx="3868011" cy="2733946"/>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200">
                <a:solidFill>
                  <a:srgbClr val="5C6A74"/>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a:p>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 </a:t>
            </a:r>
          </a:p>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4"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10"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2"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3015012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údo_Textual_III">
    <p:bg>
      <p:bgPr>
        <a:solidFill>
          <a:srgbClr val="100690"/>
        </a:solidFill>
        <a:effectLst/>
      </p:bgPr>
    </p:bg>
    <p:spTree>
      <p:nvGrpSpPr>
        <p:cNvPr id="1" name=""/>
        <p:cNvGrpSpPr/>
        <p:nvPr/>
      </p:nvGrpSpPr>
      <p:grpSpPr>
        <a:xfrm>
          <a:off x="0" y="0"/>
          <a:ext cx="0" cy="0"/>
          <a:chOff x="0" y="0"/>
          <a:chExt cx="0" cy="0"/>
        </a:xfrm>
      </p:grpSpPr>
      <p:sp>
        <p:nvSpPr>
          <p:cNvPr id="7" name="Text Placeholder 24"/>
          <p:cNvSpPr>
            <a:spLocks noGrp="1"/>
          </p:cNvSpPr>
          <p:nvPr>
            <p:ph type="body" sz="quarter" idx="14" hasCustomPrompt="1"/>
          </p:nvPr>
        </p:nvSpPr>
        <p:spPr>
          <a:xfrm>
            <a:off x="566503" y="1049749"/>
            <a:ext cx="3751496" cy="2145970"/>
          </a:xfrm>
          <a:prstGeom prst="rect">
            <a:avLst/>
          </a:prstGeom>
        </p:spPr>
        <p:txBody>
          <a:bodyPr vert="horz"/>
          <a:lstStyle>
            <a:lvl1pPr marL="0" indent="0" algn="r">
              <a:lnSpc>
                <a:spcPct val="110000"/>
              </a:lnSpc>
              <a:spcBef>
                <a:spcPts val="600"/>
              </a:spcBef>
              <a:buNone/>
              <a:defRPr sz="2200" b="1">
                <a:solidFill>
                  <a:srgbClr val="FFFFFF"/>
                </a:solidFill>
                <a:latin typeface="Trebuchet MS"/>
                <a:cs typeface="Trebuchet MS"/>
              </a:defRPr>
            </a:lvl1pPr>
          </a:lstStyle>
          <a:p>
            <a:pPr lvl="0"/>
            <a:r>
              <a:rPr lang="en-US" dirty="0" err="1"/>
              <a:t>Pellentesque</a:t>
            </a:r>
            <a:r>
              <a:rPr lang="en-US" dirty="0"/>
              <a:t> vitae </a:t>
            </a:r>
            <a:r>
              <a:rPr lang="en-US" dirty="0" err="1"/>
              <a:t>tortor</a:t>
            </a:r>
            <a:r>
              <a:rPr lang="en-US" dirty="0"/>
              <a:t> </a:t>
            </a:r>
            <a:r>
              <a:rPr lang="en-US" dirty="0" err="1"/>
              <a:t>vestibulum</a:t>
            </a:r>
            <a:r>
              <a:rPr lang="en-US" dirty="0"/>
              <a:t>, semper </a:t>
            </a:r>
            <a:r>
              <a:rPr lang="en-US" dirty="0" err="1"/>
              <a:t>eros</a:t>
            </a:r>
            <a:r>
              <a:rPr lang="en-US" dirty="0"/>
              <a:t> sit </a:t>
            </a:r>
            <a:r>
              <a:rPr lang="en-US" dirty="0" err="1"/>
              <a:t>amet</a:t>
            </a:r>
            <a:r>
              <a:rPr lang="en-US" dirty="0"/>
              <a:t>, </a:t>
            </a:r>
            <a:r>
              <a:rPr lang="en-US" dirty="0" err="1"/>
              <a:t>aliquet</a:t>
            </a:r>
            <a:r>
              <a:rPr lang="en-US" dirty="0"/>
              <a:t> </a:t>
            </a:r>
            <a:r>
              <a:rPr lang="en-US" dirty="0" err="1"/>
              <a:t>apsum</a:t>
            </a:r>
            <a:r>
              <a:rPr lang="en-US" dirty="0"/>
              <a:t> dolor sit </a:t>
            </a:r>
            <a:r>
              <a:rPr lang="en-US" dirty="0" err="1"/>
              <a:t>amet</a:t>
            </a:r>
            <a:r>
              <a:rPr lang="en-US" dirty="0"/>
              <a:t>, </a:t>
            </a:r>
            <a:r>
              <a:rPr lang="en-US" dirty="0" err="1"/>
              <a:t>constur</a:t>
            </a:r>
            <a:r>
              <a:rPr lang="en-US" dirty="0"/>
              <a:t> </a:t>
            </a:r>
            <a:r>
              <a:rPr lang="en-US" dirty="0" err="1"/>
              <a:t>adipiscing</a:t>
            </a:r>
            <a:r>
              <a:rPr lang="en-US" dirty="0"/>
              <a:t> </a:t>
            </a:r>
            <a:r>
              <a:rPr lang="en-US" dirty="0" err="1"/>
              <a:t>elit</a:t>
            </a:r>
            <a:r>
              <a:rPr lang="en-US" dirty="0"/>
              <a:t>.</a:t>
            </a:r>
          </a:p>
        </p:txBody>
      </p:sp>
      <p:sp>
        <p:nvSpPr>
          <p:cNvPr id="11" name="Text Placeholder 3"/>
          <p:cNvSpPr>
            <a:spLocks noGrp="1"/>
          </p:cNvSpPr>
          <p:nvPr>
            <p:ph type="body" sz="quarter" idx="12" hasCustomPrompt="1"/>
          </p:nvPr>
        </p:nvSpPr>
        <p:spPr>
          <a:xfrm>
            <a:off x="4395080" y="1958506"/>
            <a:ext cx="3868011" cy="2733946"/>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200">
                <a:solidFill>
                  <a:srgbClr val="FFFFFF"/>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a:p>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 </a:t>
            </a:r>
          </a:p>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2"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chemeClr val="bg1"/>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9"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3"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41258223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údo_Textual_IV">
    <p:spTree>
      <p:nvGrpSpPr>
        <p:cNvPr id="1" name=""/>
        <p:cNvGrpSpPr/>
        <p:nvPr/>
      </p:nvGrpSpPr>
      <p:grpSpPr>
        <a:xfrm>
          <a:off x="0" y="0"/>
          <a:ext cx="0" cy="0"/>
          <a:chOff x="0" y="0"/>
          <a:chExt cx="0" cy="0"/>
        </a:xfrm>
      </p:grpSpPr>
      <p:sp>
        <p:nvSpPr>
          <p:cNvPr id="5" name="Shape 205"/>
          <p:cNvSpPr/>
          <p:nvPr/>
        </p:nvSpPr>
        <p:spPr>
          <a:xfrm flipV="1">
            <a:off x="5784113" y="1"/>
            <a:ext cx="308963" cy="1047080"/>
          </a:xfrm>
          <a:prstGeom prst="line">
            <a:avLst/>
          </a:prstGeom>
          <a:ln w="28575" cmpd="sng">
            <a:solidFill>
              <a:srgbClr val="100690"/>
            </a:solidFill>
            <a:miter lim="400000"/>
          </a:ln>
        </p:spPr>
        <p:txBody>
          <a:bodyPr lIns="50795" tIns="50795" rIns="50795" bIns="50795" anchor="ctr"/>
          <a:lstStyle/>
          <a:p>
            <a:pPr algn="ctr">
              <a:defRPr sz="3200" cap="none">
                <a:solidFill>
                  <a:srgbClr val="000000"/>
                </a:solidFill>
                <a:latin typeface="+mn-lt"/>
                <a:ea typeface="+mn-ea"/>
                <a:cs typeface="+mn-cs"/>
                <a:sym typeface="Helvetica Light"/>
              </a:defRPr>
            </a:pPr>
            <a:endParaRPr/>
          </a:p>
        </p:txBody>
      </p:sp>
      <p:sp>
        <p:nvSpPr>
          <p:cNvPr id="7" name="Text Placeholder 3"/>
          <p:cNvSpPr>
            <a:spLocks noGrp="1"/>
          </p:cNvSpPr>
          <p:nvPr>
            <p:ph type="body" sz="quarter" idx="12" hasCustomPrompt="1"/>
          </p:nvPr>
        </p:nvSpPr>
        <p:spPr>
          <a:xfrm>
            <a:off x="2877150" y="1625546"/>
            <a:ext cx="4100340" cy="3066906"/>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400">
                <a:solidFill>
                  <a:srgbClr val="100A90"/>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br>
              <a:rPr lang="en-US" dirty="0">
                <a:sym typeface="GT America Regular"/>
              </a:rPr>
            </a:br>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 </a:t>
            </a:r>
            <a:br>
              <a:rPr lang="en-US" dirty="0">
                <a:sym typeface="GT America Regular"/>
              </a:rPr>
            </a:b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br>
              <a:rPr lang="en-US" dirty="0">
                <a:sym typeface="GT America Regular"/>
              </a:rPr>
            </a:br>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p>
        </p:txBody>
      </p:sp>
      <p:sp>
        <p:nvSpPr>
          <p:cNvPr id="8" name="Text Placeholder 11"/>
          <p:cNvSpPr>
            <a:spLocks noGrp="1"/>
          </p:cNvSpPr>
          <p:nvPr>
            <p:ph type="body" sz="quarter" idx="13" hasCustomPrompt="1"/>
          </p:nvPr>
        </p:nvSpPr>
        <p:spPr>
          <a:xfrm>
            <a:off x="5851446" y="737737"/>
            <a:ext cx="2746609" cy="449927"/>
          </a:xfrm>
          <a:prstGeom prst="rect">
            <a:avLst/>
          </a:prstGeom>
        </p:spPr>
        <p:txBody>
          <a:bodyPr vert="horz"/>
          <a:lstStyle>
            <a:lvl1pPr marL="0" indent="0">
              <a:buNone/>
              <a:defRPr sz="1800" cap="all">
                <a:solidFill>
                  <a:srgbClr val="6E86A1"/>
                </a:solidFill>
                <a:latin typeface="Trebuchet MS"/>
                <a:cs typeface="Trebuchet MS"/>
              </a:defRPr>
            </a:lvl1pPr>
          </a:lstStyle>
          <a:p>
            <a:pPr lvl="0"/>
            <a:r>
              <a:rPr lang="en-US" dirty="0" err="1"/>
              <a:t>Subtítulo</a:t>
            </a:r>
            <a:endParaRPr lang="en-US" dirty="0"/>
          </a:p>
        </p:txBody>
      </p:sp>
      <p:sp>
        <p:nvSpPr>
          <p:cNvPr id="11" name="Shape 205"/>
          <p:cNvSpPr/>
          <p:nvPr userDrawn="1"/>
        </p:nvSpPr>
        <p:spPr>
          <a:xfrm flipV="1">
            <a:off x="5784113" y="1"/>
            <a:ext cx="308963" cy="1047080"/>
          </a:xfrm>
          <a:prstGeom prst="line">
            <a:avLst/>
          </a:prstGeom>
          <a:ln w="28575" cmpd="sng">
            <a:solidFill>
              <a:srgbClr val="100690"/>
            </a:solidFill>
            <a:miter lim="400000"/>
          </a:ln>
        </p:spPr>
        <p:txBody>
          <a:bodyPr lIns="50795" tIns="50795" rIns="50795" bIns="50795" anchor="ctr"/>
          <a:lstStyle/>
          <a:p>
            <a:pPr algn="ctr">
              <a:defRPr sz="3200" cap="none">
                <a:solidFill>
                  <a:srgbClr val="000000"/>
                </a:solidFill>
                <a:latin typeface="+mn-lt"/>
                <a:ea typeface="+mn-ea"/>
                <a:cs typeface="+mn-cs"/>
                <a:sym typeface="Helvetica Light"/>
              </a:defRPr>
            </a:pPr>
            <a:endParaRPr/>
          </a:p>
        </p:txBody>
      </p:sp>
      <p:sp>
        <p:nvSpPr>
          <p:cNvPr id="13" name="Title 1"/>
          <p:cNvSpPr>
            <a:spLocks noGrp="1"/>
          </p:cNvSpPr>
          <p:nvPr>
            <p:ph type="title" hasCustomPrompt="1"/>
          </p:nvPr>
        </p:nvSpPr>
        <p:spPr>
          <a:xfrm>
            <a:off x="616065"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r">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9"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2"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3956299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údo_Textual_V">
    <p:bg>
      <p:bgPr>
        <a:solidFill>
          <a:srgbClr val="100690"/>
        </a:solidFill>
        <a:effectLst/>
      </p:bgPr>
    </p:bg>
    <p:spTree>
      <p:nvGrpSpPr>
        <p:cNvPr id="1" name=""/>
        <p:cNvGrpSpPr/>
        <p:nvPr/>
      </p:nvGrpSpPr>
      <p:grpSpPr>
        <a:xfrm>
          <a:off x="0" y="0"/>
          <a:ext cx="0" cy="0"/>
          <a:chOff x="0" y="0"/>
          <a:chExt cx="0" cy="0"/>
        </a:xfrm>
      </p:grpSpPr>
      <p:sp>
        <p:nvSpPr>
          <p:cNvPr id="9" name="Shape 205"/>
          <p:cNvSpPr/>
          <p:nvPr/>
        </p:nvSpPr>
        <p:spPr>
          <a:xfrm flipV="1">
            <a:off x="5784108" y="0"/>
            <a:ext cx="308963" cy="1047080"/>
          </a:xfrm>
          <a:prstGeom prst="line">
            <a:avLst/>
          </a:prstGeom>
          <a:ln w="28575" cmpd="sng">
            <a:solidFill>
              <a:schemeClr val="bg1"/>
            </a:solidFill>
            <a:miter lim="400000"/>
          </a:ln>
        </p:spPr>
        <p:txBody>
          <a:bodyPr lIns="50800" tIns="50800" rIns="50800" bIns="50800" anchor="ctr"/>
          <a:lstStyle/>
          <a:p>
            <a:pPr algn="ctr">
              <a:defRPr sz="3200" cap="none">
                <a:solidFill>
                  <a:srgbClr val="000000"/>
                </a:solidFill>
                <a:latin typeface="+mn-lt"/>
                <a:ea typeface="+mn-ea"/>
                <a:cs typeface="+mn-cs"/>
                <a:sym typeface="Helvetica Light"/>
              </a:defRPr>
            </a:pPr>
            <a:endParaRPr/>
          </a:p>
        </p:txBody>
      </p:sp>
      <p:sp>
        <p:nvSpPr>
          <p:cNvPr id="13" name="Text Placeholder 3"/>
          <p:cNvSpPr>
            <a:spLocks noGrp="1"/>
          </p:cNvSpPr>
          <p:nvPr>
            <p:ph type="body" sz="quarter" idx="12" hasCustomPrompt="1"/>
          </p:nvPr>
        </p:nvSpPr>
        <p:spPr>
          <a:xfrm>
            <a:off x="2639584" y="1625546"/>
            <a:ext cx="4100340" cy="3066906"/>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400">
                <a:solidFill>
                  <a:srgbClr val="FFFFFF"/>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br>
              <a:rPr lang="en-US" dirty="0">
                <a:sym typeface="GT America Regular"/>
              </a:rPr>
            </a:br>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 </a:t>
            </a:r>
            <a:br>
              <a:rPr lang="en-US" dirty="0">
                <a:sym typeface="GT America Regular"/>
              </a:rPr>
            </a:b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br>
              <a:rPr lang="en-US" dirty="0">
                <a:sym typeface="GT America Regular"/>
              </a:rPr>
            </a:br>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p>
        </p:txBody>
      </p:sp>
      <p:sp>
        <p:nvSpPr>
          <p:cNvPr id="14" name="Text Placeholder 11"/>
          <p:cNvSpPr>
            <a:spLocks noGrp="1"/>
          </p:cNvSpPr>
          <p:nvPr>
            <p:ph type="body" sz="quarter" idx="13" hasCustomPrompt="1"/>
          </p:nvPr>
        </p:nvSpPr>
        <p:spPr>
          <a:xfrm>
            <a:off x="5851447" y="737737"/>
            <a:ext cx="2874530" cy="495607"/>
          </a:xfrm>
          <a:prstGeom prst="rect">
            <a:avLst/>
          </a:prstGeom>
        </p:spPr>
        <p:txBody>
          <a:bodyPr vert="horz"/>
          <a:lstStyle>
            <a:lvl1pPr marL="0" indent="0">
              <a:buNone/>
              <a:defRPr sz="1800" cap="all">
                <a:solidFill>
                  <a:srgbClr val="FFFFFF"/>
                </a:solidFill>
                <a:latin typeface="Trebuchet MS"/>
                <a:cs typeface="Trebuchet MS"/>
              </a:defRPr>
            </a:lvl1pPr>
          </a:lstStyle>
          <a:p>
            <a:pPr lvl="0"/>
            <a:r>
              <a:rPr lang="en-US" dirty="0" err="1"/>
              <a:t>Subtítulo</a:t>
            </a:r>
            <a:endParaRPr lang="en-US" dirty="0"/>
          </a:p>
        </p:txBody>
      </p:sp>
      <p:sp>
        <p:nvSpPr>
          <p:cNvPr id="8" name="Shape 205"/>
          <p:cNvSpPr/>
          <p:nvPr userDrawn="1"/>
        </p:nvSpPr>
        <p:spPr>
          <a:xfrm flipV="1">
            <a:off x="5784108" y="0"/>
            <a:ext cx="308963" cy="1047080"/>
          </a:xfrm>
          <a:prstGeom prst="line">
            <a:avLst/>
          </a:prstGeom>
          <a:ln w="28575" cmpd="sng">
            <a:solidFill>
              <a:schemeClr val="bg1"/>
            </a:solidFill>
            <a:miter lim="400000"/>
          </a:ln>
        </p:spPr>
        <p:txBody>
          <a:bodyPr lIns="50800" tIns="50800" rIns="50800" bIns="50800" anchor="ctr"/>
          <a:lstStyle/>
          <a:p>
            <a:pPr algn="ctr">
              <a:defRPr sz="3200" cap="none">
                <a:solidFill>
                  <a:srgbClr val="000000"/>
                </a:solidFill>
                <a:latin typeface="+mn-lt"/>
                <a:ea typeface="+mn-ea"/>
                <a:cs typeface="+mn-cs"/>
                <a:sym typeface="Helvetica Light"/>
              </a:defRPr>
            </a:pPr>
            <a:endParaRPr/>
          </a:p>
        </p:txBody>
      </p:sp>
      <p:sp>
        <p:nvSpPr>
          <p:cNvPr id="12" name="Title 1"/>
          <p:cNvSpPr>
            <a:spLocks noGrp="1"/>
          </p:cNvSpPr>
          <p:nvPr>
            <p:ph type="title" hasCustomPrompt="1"/>
          </p:nvPr>
        </p:nvSpPr>
        <p:spPr>
          <a:xfrm>
            <a:off x="616065"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r">
              <a:lnSpc>
                <a:spcPct val="100000"/>
              </a:lnSpc>
              <a:spcBef>
                <a:spcPts val="676"/>
              </a:spcBef>
              <a:defRPr sz="2000" b="1" cap="all" spc="90" baseline="0">
                <a:solidFill>
                  <a:schemeClr val="bg1"/>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6"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3582643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sta">
    <p:spTree>
      <p:nvGrpSpPr>
        <p:cNvPr id="1" name=""/>
        <p:cNvGrpSpPr/>
        <p:nvPr/>
      </p:nvGrpSpPr>
      <p:grpSpPr>
        <a:xfrm>
          <a:off x="0" y="0"/>
          <a:ext cx="0" cy="0"/>
          <a:chOff x="0" y="0"/>
          <a:chExt cx="0" cy="0"/>
        </a:xfrm>
      </p:grpSpPr>
      <p:sp>
        <p:nvSpPr>
          <p:cNvPr id="6" name="Text Placeholder 24"/>
          <p:cNvSpPr>
            <a:spLocks noGrp="1"/>
          </p:cNvSpPr>
          <p:nvPr>
            <p:ph type="body" sz="quarter" idx="13" hasCustomPrompt="1"/>
          </p:nvPr>
        </p:nvSpPr>
        <p:spPr>
          <a:xfrm>
            <a:off x="607946" y="1172374"/>
            <a:ext cx="3229656" cy="933450"/>
          </a:xfrm>
          <a:prstGeom prst="rect">
            <a:avLst/>
          </a:prstGeom>
        </p:spPr>
        <p:txBody>
          <a:bodyPr vert="horz"/>
          <a:lstStyle>
            <a:lvl1pPr marL="0" indent="0">
              <a:lnSpc>
                <a:spcPct val="110000"/>
              </a:lnSpc>
              <a:spcBef>
                <a:spcPts val="600"/>
              </a:spcBef>
              <a:buNone/>
              <a:defRPr sz="1800" b="1" cap="none">
                <a:solidFill>
                  <a:srgbClr val="100690"/>
                </a:solidFill>
                <a:latin typeface="Trebuchet MS"/>
                <a:cs typeface="Trebuchet MS"/>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contetur</a:t>
            </a:r>
            <a:r>
              <a:rPr lang="en-US" dirty="0"/>
              <a:t> </a:t>
            </a:r>
            <a:r>
              <a:rPr lang="en-US" dirty="0" err="1"/>
              <a:t>adipiscing</a:t>
            </a:r>
            <a:r>
              <a:rPr lang="en-US" dirty="0"/>
              <a:t> </a:t>
            </a:r>
            <a:r>
              <a:rPr lang="en-US" dirty="0" err="1"/>
              <a:t>elit</a:t>
            </a:r>
            <a:r>
              <a:rPr lang="en-US" dirty="0"/>
              <a:t>. </a:t>
            </a:r>
          </a:p>
        </p:txBody>
      </p:sp>
      <p:sp>
        <p:nvSpPr>
          <p:cNvPr id="7" name="Text Placeholder 2"/>
          <p:cNvSpPr>
            <a:spLocks noGrp="1"/>
          </p:cNvSpPr>
          <p:nvPr>
            <p:ph type="body" sz="quarter" idx="14" hasCustomPrompt="1"/>
          </p:nvPr>
        </p:nvSpPr>
        <p:spPr>
          <a:xfrm>
            <a:off x="605786" y="2123603"/>
            <a:ext cx="6481919" cy="2385180"/>
          </a:xfrm>
          <a:prstGeom prst="rect">
            <a:avLst/>
          </a:prstGeom>
        </p:spPr>
        <p:txBody>
          <a:bodyPr vert="horz"/>
          <a:lstStyle>
            <a:lvl1pPr marL="342000" indent="-342000">
              <a:lnSpc>
                <a:spcPct val="120000"/>
              </a:lnSpc>
              <a:spcBef>
                <a:spcPts val="600"/>
              </a:spcBef>
              <a:buClr>
                <a:srgbClr val="0093C1"/>
              </a:buClr>
              <a:buFont typeface="Arial"/>
              <a:buChar char="•"/>
              <a:defRPr sz="1400">
                <a:solidFill>
                  <a:srgbClr val="5C6A74"/>
                </a:solidFill>
                <a:latin typeface="Trebuchet MS"/>
                <a:cs typeface="Trebuchet MS"/>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Quisque</a:t>
            </a:r>
            <a:r>
              <a:rPr lang="en-US" dirty="0"/>
              <a:t> id </a:t>
            </a:r>
            <a:r>
              <a:rPr lang="en-US" dirty="0" err="1"/>
              <a:t>tellus</a:t>
            </a:r>
            <a:r>
              <a:rPr lang="en-US" dirty="0"/>
              <a:t> </a:t>
            </a:r>
            <a:r>
              <a:rPr lang="en-US" dirty="0" err="1"/>
              <a:t>tincidunt</a:t>
            </a:r>
            <a:r>
              <a:rPr lang="en-US" dirty="0"/>
              <a:t>, </a:t>
            </a:r>
            <a:r>
              <a:rPr lang="en-US" dirty="0" err="1"/>
              <a:t>dignissim</a:t>
            </a:r>
            <a:r>
              <a:rPr lang="en-US" dirty="0"/>
              <a:t> </a:t>
            </a:r>
            <a:r>
              <a:rPr lang="en-US" dirty="0" err="1"/>
              <a:t>felis</a:t>
            </a:r>
            <a:r>
              <a:rPr lang="en-US" dirty="0"/>
              <a:t> </a:t>
            </a:r>
            <a:r>
              <a:rPr lang="en-US" dirty="0" err="1"/>
              <a:t>quis</a:t>
            </a:r>
            <a:r>
              <a:rPr lang="en-US" dirty="0"/>
              <a:t>, </a:t>
            </a:r>
            <a:r>
              <a:rPr lang="en-US" dirty="0" err="1"/>
              <a:t>eleifend</a:t>
            </a:r>
            <a:r>
              <a:rPr lang="en-US" dirty="0"/>
              <a:t> </a:t>
            </a:r>
            <a:r>
              <a:rPr lang="en-US" dirty="0" err="1"/>
              <a:t>nunc</a:t>
            </a:r>
            <a:r>
              <a:rPr lang="en-US" dirty="0"/>
              <a:t>. </a:t>
            </a:r>
          </a:p>
          <a:p>
            <a:pPr lvl="0"/>
            <a:r>
              <a:rPr lang="en-US" dirty="0" err="1"/>
              <a:t>Duis</a:t>
            </a:r>
            <a:r>
              <a:rPr lang="en-US" dirty="0"/>
              <a:t> </a:t>
            </a:r>
            <a:r>
              <a:rPr lang="en-US" dirty="0" err="1"/>
              <a:t>ornare</a:t>
            </a:r>
            <a:r>
              <a:rPr lang="en-US" dirty="0"/>
              <a:t> </a:t>
            </a:r>
            <a:r>
              <a:rPr lang="en-US" dirty="0" err="1"/>
              <a:t>felis</a:t>
            </a:r>
            <a:r>
              <a:rPr lang="en-US" dirty="0"/>
              <a:t> </a:t>
            </a:r>
            <a:r>
              <a:rPr lang="en-US" dirty="0" err="1"/>
              <a:t>eget</a:t>
            </a:r>
            <a:r>
              <a:rPr lang="en-US" dirty="0"/>
              <a:t> </a:t>
            </a:r>
            <a:r>
              <a:rPr lang="en-US" dirty="0" err="1"/>
              <a:t>aliquet</a:t>
            </a:r>
            <a:r>
              <a:rPr lang="en-US" dirty="0"/>
              <a:t> </a:t>
            </a:r>
            <a:r>
              <a:rPr lang="en-US" dirty="0" err="1"/>
              <a:t>ornare</a:t>
            </a:r>
            <a:r>
              <a:rPr lang="en-US" dirty="0"/>
              <a:t>. </a:t>
            </a:r>
          </a:p>
          <a:p>
            <a:pPr lvl="0"/>
            <a:r>
              <a:rPr lang="en-US" dirty="0" err="1"/>
              <a:t>Ut</a:t>
            </a:r>
            <a:r>
              <a:rPr lang="en-US" dirty="0"/>
              <a:t> </a:t>
            </a:r>
            <a:r>
              <a:rPr lang="en-US" dirty="0" err="1"/>
              <a:t>nec</a:t>
            </a:r>
            <a:r>
              <a:rPr lang="en-US" dirty="0"/>
              <a:t> </a:t>
            </a:r>
            <a:r>
              <a:rPr lang="en-US" dirty="0" err="1"/>
              <a:t>elit</a:t>
            </a:r>
            <a:r>
              <a:rPr lang="en-US" dirty="0"/>
              <a:t> </a:t>
            </a:r>
            <a:r>
              <a:rPr lang="en-US" dirty="0" err="1"/>
              <a:t>tristique</a:t>
            </a:r>
            <a:r>
              <a:rPr lang="en-US" dirty="0"/>
              <a:t> </a:t>
            </a:r>
            <a:r>
              <a:rPr lang="en-US" dirty="0" err="1"/>
              <a:t>purus</a:t>
            </a:r>
            <a:r>
              <a:rPr lang="en-US" dirty="0"/>
              <a:t> </a:t>
            </a:r>
            <a:r>
              <a:rPr lang="en-US" dirty="0" err="1"/>
              <a:t>ornare</a:t>
            </a:r>
            <a:r>
              <a:rPr lang="en-US" dirty="0"/>
              <a:t> </a:t>
            </a:r>
            <a:r>
              <a:rPr lang="en-US" dirty="0" err="1"/>
              <a:t>auctor</a:t>
            </a:r>
            <a:r>
              <a:rPr lang="en-US" dirty="0"/>
              <a:t> in id diam. </a:t>
            </a:r>
          </a:p>
          <a:p>
            <a:pPr lvl="0"/>
            <a:r>
              <a:rPr lang="en-US" dirty="0" err="1"/>
              <a:t>Cras</a:t>
            </a:r>
            <a:r>
              <a:rPr lang="en-US" dirty="0"/>
              <a:t> ac mi a </a:t>
            </a:r>
            <a:r>
              <a:rPr lang="en-US" dirty="0" err="1"/>
              <a:t>arcu</a:t>
            </a:r>
            <a:r>
              <a:rPr lang="en-US" dirty="0"/>
              <a:t> </a:t>
            </a:r>
            <a:r>
              <a:rPr lang="en-US" dirty="0" err="1"/>
              <a:t>sagittis</a:t>
            </a:r>
            <a:r>
              <a:rPr lang="en-US" dirty="0"/>
              <a:t> </a:t>
            </a:r>
            <a:r>
              <a:rPr lang="en-US" dirty="0" err="1"/>
              <a:t>placerat</a:t>
            </a:r>
            <a:r>
              <a:rPr lang="en-US" dirty="0"/>
              <a:t>. </a:t>
            </a:r>
          </a:p>
          <a:p>
            <a:pPr lvl="0"/>
            <a:r>
              <a:rPr lang="en-US" dirty="0" err="1"/>
              <a:t>Pellentesque</a:t>
            </a:r>
            <a:r>
              <a:rPr lang="en-US" dirty="0"/>
              <a:t> vitae </a:t>
            </a:r>
            <a:r>
              <a:rPr lang="en-US" dirty="0" err="1"/>
              <a:t>tortor</a:t>
            </a:r>
            <a:r>
              <a:rPr lang="en-US" dirty="0"/>
              <a:t> </a:t>
            </a:r>
            <a:r>
              <a:rPr lang="en-US" dirty="0" err="1"/>
              <a:t>vestibulum</a:t>
            </a:r>
            <a:r>
              <a:rPr lang="en-US" dirty="0"/>
              <a:t>, semper </a:t>
            </a:r>
            <a:r>
              <a:rPr lang="en-US" dirty="0" err="1"/>
              <a:t>eros</a:t>
            </a:r>
            <a:r>
              <a:rPr lang="en-US" dirty="0"/>
              <a:t> sit </a:t>
            </a:r>
            <a:r>
              <a:rPr lang="en-US" dirty="0" err="1"/>
              <a:t>amet</a:t>
            </a:r>
            <a:r>
              <a:rPr lang="en-US" dirty="0"/>
              <a:t>, </a:t>
            </a:r>
            <a:r>
              <a:rPr lang="en-US" dirty="0" err="1"/>
              <a:t>aliquet</a:t>
            </a:r>
            <a:r>
              <a:rPr lang="en-US" dirty="0"/>
              <a:t> lacus.</a:t>
            </a:r>
          </a:p>
        </p:txBody>
      </p:sp>
      <p:sp>
        <p:nvSpPr>
          <p:cNvPr id="11"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8"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671443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staque Conteúdo_I">
    <p:spTree>
      <p:nvGrpSpPr>
        <p:cNvPr id="1" name=""/>
        <p:cNvGrpSpPr/>
        <p:nvPr/>
      </p:nvGrpSpPr>
      <p:grpSpPr>
        <a:xfrm>
          <a:off x="0" y="0"/>
          <a:ext cx="0" cy="0"/>
          <a:chOff x="0" y="0"/>
          <a:chExt cx="0" cy="0"/>
        </a:xfrm>
      </p:grpSpPr>
      <p:sp>
        <p:nvSpPr>
          <p:cNvPr id="3" name="Rectangle 2"/>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a:spLocks noGrp="1"/>
          </p:cNvSpPr>
          <p:nvPr>
            <p:ph type="title" hasCustomPrompt="1"/>
          </p:nvPr>
        </p:nvSpPr>
        <p:spPr>
          <a:xfrm>
            <a:off x="1800018" y="1411386"/>
            <a:ext cx="4437164" cy="2043863"/>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r">
              <a:lnSpc>
                <a:spcPct val="100000"/>
              </a:lnSpc>
              <a:defRPr sz="3000" b="1" cap="all" spc="40" baseline="0">
                <a:solidFill>
                  <a:schemeClr val="bg1"/>
                </a:solidFill>
                <a:latin typeface="Trebuchet MS"/>
                <a:cs typeface="Trebuchet MS"/>
              </a:defRPr>
            </a:lvl1pPr>
          </a:lstStyle>
          <a:p>
            <a:r>
              <a:rPr lang="en-US" dirty="0" err="1"/>
              <a:t>Destaque</a:t>
            </a:r>
            <a:r>
              <a:rPr lang="en-US" dirty="0"/>
              <a:t> </a:t>
            </a:r>
            <a:r>
              <a:rPr lang="en-US" dirty="0" err="1"/>
              <a:t>dO</a:t>
            </a:r>
            <a:r>
              <a:rPr lang="en-US" dirty="0"/>
              <a:t> </a:t>
            </a:r>
            <a:r>
              <a:rPr lang="en-US" dirty="0" err="1"/>
              <a:t>texto</a:t>
            </a:r>
            <a:r>
              <a:rPr lang="en-US" dirty="0"/>
              <a:t> </a:t>
            </a:r>
            <a:r>
              <a:rPr lang="en-US" dirty="0" err="1"/>
              <a:t>sobre</a:t>
            </a:r>
            <a:r>
              <a:rPr lang="en-US" dirty="0"/>
              <a:t> o </a:t>
            </a:r>
            <a:r>
              <a:rPr lang="en-US" dirty="0" err="1"/>
              <a:t>tema</a:t>
            </a:r>
            <a:r>
              <a:rPr lang="en-US" dirty="0"/>
              <a:t> da </a:t>
            </a:r>
            <a:r>
              <a:rPr lang="en-US" dirty="0" err="1"/>
              <a:t>apresentação</a:t>
            </a:r>
            <a:r>
              <a:rPr lang="en-US" dirty="0"/>
              <a:t> </a:t>
            </a:r>
            <a:r>
              <a:rPr lang="en-US" dirty="0" err="1"/>
              <a:t>em</a:t>
            </a:r>
            <a:r>
              <a:rPr lang="en-US" dirty="0"/>
              <a:t> </a:t>
            </a:r>
            <a:r>
              <a:rPr lang="en-US" dirty="0" err="1"/>
              <a:t>até</a:t>
            </a:r>
            <a:r>
              <a:rPr lang="en-US" dirty="0"/>
              <a:t> </a:t>
            </a:r>
            <a:r>
              <a:rPr lang="en-US" dirty="0" err="1"/>
              <a:t>quatro</a:t>
            </a:r>
            <a:r>
              <a:rPr lang="en-US" dirty="0"/>
              <a:t> </a:t>
            </a:r>
            <a:r>
              <a:rPr lang="en-US" dirty="0" err="1"/>
              <a:t>linhas</a:t>
            </a:r>
            <a:endParaRPr lang="en-US" dirty="0"/>
          </a:p>
        </p:txBody>
      </p:sp>
      <p:sp>
        <p:nvSpPr>
          <p:cNvPr id="15" name="Text Placeholder 3"/>
          <p:cNvSpPr>
            <a:spLocks noGrp="1"/>
          </p:cNvSpPr>
          <p:nvPr>
            <p:ph type="body" sz="quarter" idx="12" hasCustomPrompt="1"/>
          </p:nvPr>
        </p:nvSpPr>
        <p:spPr>
          <a:xfrm>
            <a:off x="6248401" y="2321032"/>
            <a:ext cx="2218492" cy="1756131"/>
          </a:xfrm>
          <a:prstGeom prst="rect">
            <a:avLst/>
          </a:prstGeom>
        </p:spPr>
        <p:txBody>
          <a:bodyPr vert="horz"/>
          <a:lstStyle>
            <a:lvl1pPr marL="0" marR="0" indent="0" algn="l" defTabSz="457200" rtl="0" eaLnBrk="1" fontAlgn="auto" latinLnBrk="0" hangingPunct="1">
              <a:lnSpc>
                <a:spcPct val="110000"/>
              </a:lnSpc>
              <a:spcBef>
                <a:spcPts val="336"/>
              </a:spcBef>
              <a:spcAft>
                <a:spcPts val="0"/>
              </a:spcAft>
              <a:buClrTx/>
              <a:buSzTx/>
              <a:buFont typeface="Arial"/>
              <a:buNone/>
              <a:tabLst/>
              <a:defRPr sz="1400">
                <a:solidFill>
                  <a:srgbClr val="FFFFFF"/>
                </a:solidFill>
                <a:latin typeface="Trebuchet MS"/>
                <a:ea typeface="GT America Regular"/>
                <a:cs typeface="Trebuchet MS"/>
                <a:sym typeface="GT America Regular"/>
              </a:defRPr>
            </a:lvl1pPr>
          </a:lstStyle>
          <a:p>
            <a:r>
              <a:rPr lang="en-US" dirty="0">
                <a:sym typeface="GT America Regular"/>
              </a:rPr>
              <a:t>Introduction </a:t>
            </a:r>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1"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1314868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taque Conteúdo_II">
    <p:spTree>
      <p:nvGrpSpPr>
        <p:cNvPr id="1" name=""/>
        <p:cNvGrpSpPr/>
        <p:nvPr/>
      </p:nvGrpSpPr>
      <p:grpSpPr>
        <a:xfrm>
          <a:off x="0" y="0"/>
          <a:ext cx="0" cy="0"/>
          <a:chOff x="0" y="0"/>
          <a:chExt cx="0" cy="0"/>
        </a:xfrm>
      </p:grpSpPr>
      <p:pic>
        <p:nvPicPr>
          <p:cNvPr id="8" name="DSC_0033.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50800" y="-63500"/>
            <a:ext cx="9261390" cy="5283200"/>
          </a:xfrm>
          <a:prstGeom prst="rect">
            <a:avLst/>
          </a:prstGeom>
          <a:ln w="12700">
            <a:miter lim="400000"/>
          </a:ln>
        </p:spPr>
      </p:pic>
      <p:sp>
        <p:nvSpPr>
          <p:cNvPr id="19" name="Title 1"/>
          <p:cNvSpPr>
            <a:spLocks noGrp="1"/>
          </p:cNvSpPr>
          <p:nvPr>
            <p:ph type="title" hasCustomPrompt="1"/>
          </p:nvPr>
        </p:nvSpPr>
        <p:spPr>
          <a:xfrm>
            <a:off x="1800018" y="1411386"/>
            <a:ext cx="4437164" cy="2043863"/>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r">
              <a:lnSpc>
                <a:spcPct val="100000"/>
              </a:lnSpc>
              <a:defRPr sz="3000" b="1" cap="all" spc="40" baseline="0">
                <a:solidFill>
                  <a:schemeClr val="bg1"/>
                </a:solidFill>
                <a:latin typeface="Trebuchet MS"/>
                <a:cs typeface="Trebuchet MS"/>
              </a:defRPr>
            </a:lvl1pPr>
          </a:lstStyle>
          <a:p>
            <a:r>
              <a:rPr lang="en-US" dirty="0" err="1"/>
              <a:t>Destaque</a:t>
            </a:r>
            <a:r>
              <a:rPr lang="en-US" dirty="0"/>
              <a:t> </a:t>
            </a:r>
            <a:r>
              <a:rPr lang="en-US" dirty="0" err="1"/>
              <a:t>dO</a:t>
            </a:r>
            <a:r>
              <a:rPr lang="en-US" dirty="0"/>
              <a:t> </a:t>
            </a:r>
            <a:r>
              <a:rPr lang="en-US" dirty="0" err="1"/>
              <a:t>texto</a:t>
            </a:r>
            <a:r>
              <a:rPr lang="en-US" dirty="0"/>
              <a:t> </a:t>
            </a:r>
            <a:r>
              <a:rPr lang="en-US" dirty="0" err="1"/>
              <a:t>sobre</a:t>
            </a:r>
            <a:r>
              <a:rPr lang="en-US" dirty="0"/>
              <a:t> o </a:t>
            </a:r>
            <a:r>
              <a:rPr lang="en-US" dirty="0" err="1"/>
              <a:t>tema</a:t>
            </a:r>
            <a:r>
              <a:rPr lang="en-US" dirty="0"/>
              <a:t> da </a:t>
            </a:r>
            <a:r>
              <a:rPr lang="en-US" dirty="0" err="1"/>
              <a:t>apresentação</a:t>
            </a:r>
            <a:r>
              <a:rPr lang="en-US" dirty="0"/>
              <a:t> </a:t>
            </a:r>
            <a:r>
              <a:rPr lang="en-US" dirty="0" err="1"/>
              <a:t>em</a:t>
            </a:r>
            <a:r>
              <a:rPr lang="en-US" dirty="0"/>
              <a:t> </a:t>
            </a:r>
            <a:r>
              <a:rPr lang="en-US" dirty="0" err="1"/>
              <a:t>até</a:t>
            </a:r>
            <a:r>
              <a:rPr lang="en-US" dirty="0"/>
              <a:t> </a:t>
            </a:r>
            <a:r>
              <a:rPr lang="en-US" dirty="0" err="1"/>
              <a:t>quatro</a:t>
            </a:r>
            <a:r>
              <a:rPr lang="en-US" dirty="0"/>
              <a:t> </a:t>
            </a:r>
            <a:r>
              <a:rPr lang="en-US" dirty="0" err="1"/>
              <a:t>linhas</a:t>
            </a:r>
            <a:endParaRPr lang="en-US" dirty="0"/>
          </a:p>
        </p:txBody>
      </p:sp>
      <p:sp>
        <p:nvSpPr>
          <p:cNvPr id="20" name="Text Placeholder 3"/>
          <p:cNvSpPr>
            <a:spLocks noGrp="1"/>
          </p:cNvSpPr>
          <p:nvPr>
            <p:ph type="body" sz="quarter" idx="12" hasCustomPrompt="1"/>
          </p:nvPr>
        </p:nvSpPr>
        <p:spPr>
          <a:xfrm>
            <a:off x="6248401" y="2321032"/>
            <a:ext cx="2218492" cy="1756131"/>
          </a:xfrm>
          <a:prstGeom prst="rect">
            <a:avLst/>
          </a:prstGeom>
        </p:spPr>
        <p:txBody>
          <a:bodyPr vert="horz"/>
          <a:lstStyle>
            <a:lvl1pPr marL="0" marR="0" indent="0" algn="l" defTabSz="457200" rtl="0" eaLnBrk="1" fontAlgn="auto" latinLnBrk="0" hangingPunct="1">
              <a:lnSpc>
                <a:spcPct val="110000"/>
              </a:lnSpc>
              <a:spcBef>
                <a:spcPts val="336"/>
              </a:spcBef>
              <a:spcAft>
                <a:spcPts val="0"/>
              </a:spcAft>
              <a:buClrTx/>
              <a:buSzTx/>
              <a:buFont typeface="Arial"/>
              <a:buNone/>
              <a:tabLst/>
              <a:defRPr sz="1400">
                <a:solidFill>
                  <a:srgbClr val="FFFFFF"/>
                </a:solidFill>
                <a:latin typeface="Trebuchet MS"/>
                <a:ea typeface="GT America Regular"/>
                <a:cs typeface="Trebuchet MS"/>
                <a:sym typeface="GT America Regular"/>
              </a:defRPr>
            </a:lvl1pPr>
          </a:lstStyle>
          <a:p>
            <a:r>
              <a:rPr lang="en-US" dirty="0">
                <a:sym typeface="GT America Regular"/>
              </a:rPr>
              <a:t>Introduction </a:t>
            </a:r>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1"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2"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3883484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Ícones">
    <p:spTree>
      <p:nvGrpSpPr>
        <p:cNvPr id="1" name=""/>
        <p:cNvGrpSpPr/>
        <p:nvPr/>
      </p:nvGrpSpPr>
      <p:grpSpPr>
        <a:xfrm>
          <a:off x="0" y="0"/>
          <a:ext cx="0" cy="0"/>
          <a:chOff x="0" y="0"/>
          <a:chExt cx="0" cy="0"/>
        </a:xfrm>
      </p:grpSpPr>
      <p:cxnSp>
        <p:nvCxnSpPr>
          <p:cNvPr id="16" name="Straight Connector 15"/>
          <p:cNvCxnSpPr/>
          <p:nvPr/>
        </p:nvCxnSpPr>
        <p:spPr>
          <a:xfrm>
            <a:off x="241183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320460"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246753"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20" name="Text Placeholder 3"/>
          <p:cNvSpPr>
            <a:spLocks noGrp="1"/>
          </p:cNvSpPr>
          <p:nvPr>
            <p:ph type="body" sz="quarter" idx="10" hasCustomPrompt="1"/>
          </p:nvPr>
        </p:nvSpPr>
        <p:spPr>
          <a:xfrm>
            <a:off x="671707" y="2411694"/>
            <a:ext cx="1634983" cy="1607578"/>
          </a:xfrm>
          <a:prstGeom prst="rect">
            <a:avLst/>
          </a:prstGeom>
        </p:spPr>
        <p:txBody>
          <a:bodyPr vert="horz"/>
          <a:lstStyle>
            <a:lvl1pPr marL="0" indent="0">
              <a:lnSpc>
                <a:spcPct val="110000"/>
              </a:lnSpc>
              <a:spcBef>
                <a:spcPts val="600"/>
              </a:spcBef>
              <a:buNone/>
              <a:defRPr sz="12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adipiscing</a:t>
            </a:r>
            <a:r>
              <a:rPr lang="en-US" dirty="0">
                <a:sym typeface="GT America Regular"/>
              </a:rPr>
              <a:t>. </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dignsim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p:txBody>
      </p:sp>
      <p:sp>
        <p:nvSpPr>
          <p:cNvPr id="21" name="Text Placeholder 3"/>
          <p:cNvSpPr>
            <a:spLocks noGrp="1"/>
          </p:cNvSpPr>
          <p:nvPr>
            <p:ph type="body" sz="quarter" idx="11" hasCustomPrompt="1"/>
          </p:nvPr>
        </p:nvSpPr>
        <p:spPr>
          <a:xfrm>
            <a:off x="2530369" y="2411694"/>
            <a:ext cx="1653927" cy="1607578"/>
          </a:xfrm>
          <a:prstGeom prst="rect">
            <a:avLst/>
          </a:prstGeom>
        </p:spPr>
        <p:txBody>
          <a:bodyPr vert="horz"/>
          <a:lstStyle>
            <a:lvl1pPr marL="0" marR="0" indent="0" algn="l" defTabSz="457200" rtl="0" eaLnBrk="1" fontAlgn="auto" latinLnBrk="0" hangingPunct="1">
              <a:lnSpc>
                <a:spcPct val="110000"/>
              </a:lnSpc>
              <a:spcBef>
                <a:spcPts val="600"/>
              </a:spcBef>
              <a:spcAft>
                <a:spcPts val="0"/>
              </a:spcAft>
              <a:buClrTx/>
              <a:buSzTx/>
              <a:buFont typeface="Arial"/>
              <a:buNone/>
              <a:tabLst/>
              <a:defRPr sz="1200">
                <a:solidFill>
                  <a:srgbClr val="5C6A74"/>
                </a:solidFill>
                <a:latin typeface="Trebuchet MS"/>
                <a:cs typeface="Trebuchet MS"/>
              </a:defRPr>
            </a:lvl1pPr>
          </a:lstStyle>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ornare</a:t>
            </a:r>
            <a:r>
              <a:rPr lang="en-US" dirty="0">
                <a:sym typeface="GT America Regular"/>
              </a:rPr>
              <a:t>. </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58.566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Lornare</a:t>
            </a:r>
            <a:r>
              <a:rPr lang="en-US" dirty="0">
                <a:sym typeface="GT America Regular"/>
              </a:rPr>
              <a:t> </a:t>
            </a:r>
            <a:r>
              <a:rPr lang="en-US" dirty="0" err="1">
                <a:sym typeface="GT America Regular"/>
              </a:rPr>
              <a:t>auctor</a:t>
            </a:r>
            <a:r>
              <a:rPr lang="en-US" dirty="0">
                <a:sym typeface="GT America Regular"/>
              </a:rPr>
              <a:t> in id diam.</a:t>
            </a:r>
          </a:p>
        </p:txBody>
      </p:sp>
      <p:sp>
        <p:nvSpPr>
          <p:cNvPr id="22" name="Text Placeholder 3"/>
          <p:cNvSpPr>
            <a:spLocks noGrp="1"/>
          </p:cNvSpPr>
          <p:nvPr>
            <p:ph type="body" sz="quarter" idx="12" hasCustomPrompt="1"/>
          </p:nvPr>
        </p:nvSpPr>
        <p:spPr>
          <a:xfrm>
            <a:off x="4457870" y="2411694"/>
            <a:ext cx="1658723" cy="1607578"/>
          </a:xfrm>
          <a:prstGeom prst="rect">
            <a:avLst/>
          </a:prstGeom>
        </p:spPr>
        <p:txBody>
          <a:bodyPr vert="horz"/>
          <a:lstStyle>
            <a:lvl1pPr marL="0" marR="0" indent="0" algn="l" defTabSz="457200" rtl="0" eaLnBrk="1" fontAlgn="auto" latinLnBrk="0" hangingPunct="1">
              <a:lnSpc>
                <a:spcPct val="110000"/>
              </a:lnSpc>
              <a:spcBef>
                <a:spcPts val="600"/>
              </a:spcBef>
              <a:spcAft>
                <a:spcPts val="0"/>
              </a:spcAft>
              <a:buClrTx/>
              <a:buSzTx/>
              <a:buFont typeface="Arial"/>
              <a:buNone/>
              <a:tabLst/>
              <a:defRPr sz="1200">
                <a:solidFill>
                  <a:srgbClr val="5C6A74"/>
                </a:solidFill>
                <a:latin typeface="Trebuchet MS"/>
                <a:cs typeface="Trebuchet MS"/>
              </a:defRPr>
            </a:lvl1pPr>
          </a:lstStyle>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a:t>
            </a:r>
            <a:r>
              <a:rPr lang="en-US" dirty="0" err="1">
                <a:sym typeface="GT America Regular"/>
              </a:rPr>
              <a:t>sempesit</a:t>
            </a:r>
            <a:r>
              <a:rPr lang="en-US" dirty="0">
                <a:sym typeface="GT America Regular"/>
              </a:rPr>
              <a:t> </a:t>
            </a:r>
            <a:r>
              <a:rPr lang="en-US" dirty="0" err="1">
                <a:sym typeface="GT America Regular"/>
              </a:rPr>
              <a:t>amet</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65 </a:t>
            </a:r>
            <a:r>
              <a:rPr lang="en-US" dirty="0" err="1">
                <a:sym typeface="GT America Regular"/>
              </a:rPr>
              <a:t>ornare</a:t>
            </a:r>
            <a:r>
              <a:rPr lang="en-US" dirty="0">
                <a:sym typeface="GT America Regular"/>
              </a:rPr>
              <a:t>. </a:t>
            </a:r>
            <a:r>
              <a:rPr lang="en-US" dirty="0" err="1">
                <a:sym typeface="GT America Regular"/>
              </a:rPr>
              <a:t>Lornare</a:t>
            </a:r>
            <a:r>
              <a:rPr lang="en-US" dirty="0">
                <a:sym typeface="GT America Regular"/>
              </a:rPr>
              <a:t> </a:t>
            </a:r>
            <a:r>
              <a:rPr lang="en-US" dirty="0" err="1">
                <a:sym typeface="GT America Regular"/>
              </a:rPr>
              <a:t>auctor</a:t>
            </a:r>
            <a:r>
              <a:rPr lang="en-US" dirty="0">
                <a:sym typeface="GT America Regular"/>
              </a:rPr>
              <a:t> in id diam.</a:t>
            </a:r>
          </a:p>
        </p:txBody>
      </p:sp>
      <p:sp>
        <p:nvSpPr>
          <p:cNvPr id="23" name="Text Placeholder 3"/>
          <p:cNvSpPr>
            <a:spLocks noGrp="1"/>
          </p:cNvSpPr>
          <p:nvPr>
            <p:ph type="body" sz="quarter" idx="13" hasCustomPrompt="1"/>
          </p:nvPr>
        </p:nvSpPr>
        <p:spPr>
          <a:xfrm>
            <a:off x="6404597" y="2411694"/>
            <a:ext cx="1656000" cy="1607578"/>
          </a:xfrm>
          <a:prstGeom prst="rect">
            <a:avLst/>
          </a:prstGeom>
        </p:spPr>
        <p:txBody>
          <a:bodyPr vert="horz"/>
          <a:lstStyle>
            <a:lvl1pPr marL="0" marR="0" indent="0" algn="l" defTabSz="457200" rtl="0" eaLnBrk="1" fontAlgn="auto" latinLnBrk="0" hangingPunct="1">
              <a:lnSpc>
                <a:spcPct val="110000"/>
              </a:lnSpc>
              <a:spcBef>
                <a:spcPts val="600"/>
              </a:spcBef>
              <a:spcAft>
                <a:spcPts val="0"/>
              </a:spcAft>
              <a:buClrTx/>
              <a:buSzTx/>
              <a:buFont typeface="Arial"/>
              <a:buNone/>
              <a:tabLst/>
              <a:defRPr sz="1200" baseline="0">
                <a:solidFill>
                  <a:srgbClr val="5C6A74"/>
                </a:solidFill>
                <a:latin typeface="Trebuchet MS"/>
                <a:cs typeface="Trebuchet MS"/>
              </a:defRPr>
            </a:lvl1pPr>
          </a:lstStyle>
          <a:p>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Inare</a:t>
            </a:r>
            <a:r>
              <a:rPr lang="en-US" dirty="0">
                <a:sym typeface="GT America Regular"/>
              </a:rPr>
              <a:t> </a:t>
            </a:r>
            <a:r>
              <a:rPr lang="en-US" dirty="0" err="1">
                <a:sym typeface="GT America Regular"/>
              </a:rPr>
              <a:t>auctor</a:t>
            </a:r>
            <a:r>
              <a:rPr lang="en-US" dirty="0">
                <a:sym typeface="GT America Regular"/>
              </a:rPr>
              <a:t> in id diam.</a:t>
            </a:r>
          </a:p>
          <a:p>
            <a:endParaRPr lang="en-US" dirty="0">
              <a:sym typeface="GT America Regular"/>
            </a:endParaRPr>
          </a:p>
        </p:txBody>
      </p:sp>
      <p:sp>
        <p:nvSpPr>
          <p:cNvPr id="38" name="Picture Placeholder 10"/>
          <p:cNvSpPr>
            <a:spLocks noGrp="1"/>
          </p:cNvSpPr>
          <p:nvPr>
            <p:ph type="pic" sz="quarter" idx="14" hasCustomPrompt="1"/>
          </p:nvPr>
        </p:nvSpPr>
        <p:spPr>
          <a:xfrm>
            <a:off x="675392" y="1616782"/>
            <a:ext cx="720000" cy="720000"/>
          </a:xfrm>
          <a:prstGeom prst="rect">
            <a:avLst/>
          </a:prstGeom>
          <a:blipFill rotWithShape="1">
            <a:blip r:embed="rId2"/>
            <a:stretch>
              <a:fillRect/>
            </a:stretch>
          </a:blipFill>
        </p:spPr>
        <p:txBody>
          <a:bodyPr vert="horz" anchor="b" anchorCtr="0"/>
          <a:lstStyle>
            <a:lvl1pPr marL="0" indent="0" algn="ctr">
              <a:buNone/>
              <a:defRPr sz="800" cap="all">
                <a:solidFill>
                  <a:srgbClr val="C00000"/>
                </a:solidFill>
              </a:defRPr>
            </a:lvl1pPr>
          </a:lstStyle>
          <a:p>
            <a:r>
              <a:rPr lang="en-US" dirty="0" err="1"/>
              <a:t>Ícone</a:t>
            </a:r>
            <a:r>
              <a:rPr lang="en-US" dirty="0"/>
              <a:t> </a:t>
            </a:r>
            <a:r>
              <a:rPr lang="en-US" dirty="0" err="1"/>
              <a:t>aqui</a:t>
            </a:r>
            <a:endParaRPr lang="en-US" dirty="0"/>
          </a:p>
        </p:txBody>
      </p:sp>
      <p:sp>
        <p:nvSpPr>
          <p:cNvPr id="44" name="Picture Placeholder 10"/>
          <p:cNvSpPr>
            <a:spLocks noGrp="1"/>
          </p:cNvSpPr>
          <p:nvPr>
            <p:ph type="pic" sz="quarter" idx="15" hasCustomPrompt="1"/>
          </p:nvPr>
        </p:nvSpPr>
        <p:spPr>
          <a:xfrm>
            <a:off x="2530233" y="1616782"/>
            <a:ext cx="720000" cy="720000"/>
          </a:xfrm>
          <a:prstGeom prst="rect">
            <a:avLst/>
          </a:prstGeom>
          <a:blipFill rotWithShape="1">
            <a:blip r:embed="rId3"/>
            <a:stretch>
              <a:fillRect/>
            </a:stretch>
          </a:blipFill>
        </p:spPr>
        <p:txBody>
          <a:bodyPr vert="horz" anchor="b" anchorCtr="0"/>
          <a:lstStyle>
            <a:lvl1pPr marL="0" indent="0" algn="ctr">
              <a:buNone/>
              <a:defRPr sz="800" cap="all">
                <a:solidFill>
                  <a:srgbClr val="C00000"/>
                </a:solidFill>
              </a:defRPr>
            </a:lvl1pPr>
          </a:lstStyle>
          <a:p>
            <a:r>
              <a:rPr lang="en-US" dirty="0" err="1"/>
              <a:t>Ícone</a:t>
            </a:r>
            <a:r>
              <a:rPr lang="en-US" dirty="0"/>
              <a:t> </a:t>
            </a:r>
            <a:r>
              <a:rPr lang="en-US" dirty="0" err="1"/>
              <a:t>aqui</a:t>
            </a:r>
            <a:endParaRPr lang="en-US" dirty="0"/>
          </a:p>
        </p:txBody>
      </p:sp>
      <p:sp>
        <p:nvSpPr>
          <p:cNvPr id="45" name="Picture Placeholder 10"/>
          <p:cNvSpPr>
            <a:spLocks noGrp="1"/>
          </p:cNvSpPr>
          <p:nvPr>
            <p:ph type="pic" sz="quarter" idx="16" hasCustomPrompt="1"/>
          </p:nvPr>
        </p:nvSpPr>
        <p:spPr>
          <a:xfrm>
            <a:off x="4458171" y="1616782"/>
            <a:ext cx="720000" cy="720000"/>
          </a:xfrm>
          <a:prstGeom prst="rect">
            <a:avLst/>
          </a:prstGeom>
          <a:blipFill rotWithShape="1">
            <a:blip r:embed="rId4"/>
            <a:stretch>
              <a:fillRect/>
            </a:stretch>
          </a:blipFill>
        </p:spPr>
        <p:txBody>
          <a:bodyPr vert="horz" anchor="b" anchorCtr="0"/>
          <a:lstStyle>
            <a:lvl1pPr marL="0" indent="0" algn="ctr">
              <a:buNone/>
              <a:defRPr sz="800" cap="all">
                <a:solidFill>
                  <a:srgbClr val="C00000"/>
                </a:solidFill>
              </a:defRPr>
            </a:lvl1pPr>
          </a:lstStyle>
          <a:p>
            <a:r>
              <a:rPr lang="en-US" dirty="0" err="1"/>
              <a:t>Ícone</a:t>
            </a:r>
            <a:r>
              <a:rPr lang="en-US" dirty="0"/>
              <a:t> </a:t>
            </a:r>
            <a:r>
              <a:rPr lang="en-US" dirty="0" err="1"/>
              <a:t>aqui</a:t>
            </a:r>
            <a:endParaRPr lang="en-US" dirty="0"/>
          </a:p>
        </p:txBody>
      </p:sp>
      <p:sp>
        <p:nvSpPr>
          <p:cNvPr id="46" name="Picture Placeholder 10"/>
          <p:cNvSpPr>
            <a:spLocks noGrp="1"/>
          </p:cNvSpPr>
          <p:nvPr>
            <p:ph type="pic" sz="quarter" idx="17" hasCustomPrompt="1"/>
          </p:nvPr>
        </p:nvSpPr>
        <p:spPr>
          <a:xfrm>
            <a:off x="6404384" y="1616782"/>
            <a:ext cx="720000" cy="720000"/>
          </a:xfrm>
          <a:prstGeom prst="rect">
            <a:avLst/>
          </a:prstGeom>
          <a:blipFill rotWithShape="1">
            <a:blip r:embed="rId5"/>
            <a:stretch>
              <a:fillRect/>
            </a:stretch>
          </a:blipFill>
        </p:spPr>
        <p:txBody>
          <a:bodyPr vert="horz" anchor="b" anchorCtr="0"/>
          <a:lstStyle>
            <a:lvl1pPr marL="0" indent="0" algn="ctr">
              <a:buNone/>
              <a:defRPr sz="800" cap="all">
                <a:solidFill>
                  <a:srgbClr val="C00000"/>
                </a:solidFill>
              </a:defRPr>
            </a:lvl1pPr>
          </a:lstStyle>
          <a:p>
            <a:r>
              <a:rPr lang="en-US" dirty="0" err="1"/>
              <a:t>Ícone</a:t>
            </a:r>
            <a:r>
              <a:rPr lang="en-US" dirty="0"/>
              <a:t> </a:t>
            </a:r>
            <a:r>
              <a:rPr lang="en-US" dirty="0" err="1"/>
              <a:t>aqui</a:t>
            </a:r>
            <a:endParaRPr lang="en-US" dirty="0"/>
          </a:p>
        </p:txBody>
      </p:sp>
      <p:sp>
        <p:nvSpPr>
          <p:cNvPr id="19"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24" name="pasted-image.pdf"/>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26"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261742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211086-1E12-4F17-A410-8B326C975EAF}"/>
              </a:ext>
            </a:extLst>
          </p:cNvPr>
          <p:cNvSpPr>
            <a:spLocks noGrp="1"/>
          </p:cNvSpPr>
          <p:nvPr>
            <p:ph type="title"/>
          </p:nvPr>
        </p:nvSpPr>
        <p:spPr>
          <a:xfrm>
            <a:off x="623888" y="1282304"/>
            <a:ext cx="7886700" cy="2139553"/>
          </a:xfrm>
        </p:spPr>
        <p:txBody>
          <a:bodyPr anchor="b"/>
          <a:lstStyle>
            <a:lvl1pPr>
              <a:defRPr sz="4500"/>
            </a:lvl1p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xmlns="" id="{AAC5EBB1-A85F-4950-8BE3-35FE1C2EBFC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xmlns="" id="{3D7653B3-0AB3-4B28-B07C-60C308B99020}"/>
              </a:ext>
            </a:extLst>
          </p:cNvPr>
          <p:cNvSpPr>
            <a:spLocks noGrp="1"/>
          </p:cNvSpPr>
          <p:nvPr>
            <p:ph type="dt" sz="half" idx="10"/>
          </p:nvPr>
        </p:nvSpPr>
        <p:spPr/>
        <p:txBody>
          <a:bodyPr/>
          <a:lstStyle/>
          <a:p>
            <a:fld id="{84040D2F-8FE9-4667-BF58-2735CB46FBFF}" type="datetimeFigureOut">
              <a:rPr lang="pt-PT" smtClean="0"/>
              <a:t>27/06/2020</a:t>
            </a:fld>
            <a:endParaRPr lang="pt-PT"/>
          </a:p>
        </p:txBody>
      </p:sp>
      <p:sp>
        <p:nvSpPr>
          <p:cNvPr id="5" name="Espaço Reservado para Rodapé 4">
            <a:extLst>
              <a:ext uri="{FF2B5EF4-FFF2-40B4-BE49-F238E27FC236}">
                <a16:creationId xmlns:a16="http://schemas.microsoft.com/office/drawing/2014/main" xmlns="" id="{7B664D1E-77DE-4775-A5EB-306CB93D7404}"/>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xmlns="" id="{55F89561-4527-49D8-A88D-7E7D1D475AE4}"/>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57322383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fico Setor_I">
    <p:spTree>
      <p:nvGrpSpPr>
        <p:cNvPr id="1" name=""/>
        <p:cNvGrpSpPr/>
        <p:nvPr/>
      </p:nvGrpSpPr>
      <p:grpSpPr>
        <a:xfrm>
          <a:off x="0" y="0"/>
          <a:ext cx="0" cy="0"/>
          <a:chOff x="0" y="0"/>
          <a:chExt cx="0" cy="0"/>
        </a:xfrm>
      </p:grpSpPr>
      <p:sp>
        <p:nvSpPr>
          <p:cNvPr id="25" name="Text Placeholder 3"/>
          <p:cNvSpPr>
            <a:spLocks noGrp="1"/>
          </p:cNvSpPr>
          <p:nvPr>
            <p:ph type="body" sz="quarter" idx="10" hasCustomPrompt="1"/>
          </p:nvPr>
        </p:nvSpPr>
        <p:spPr>
          <a:xfrm>
            <a:off x="5537111" y="1218199"/>
            <a:ext cx="2742748" cy="2390470"/>
          </a:xfrm>
          <a:prstGeom prst="rect">
            <a:avLst/>
          </a:prstGeom>
        </p:spPr>
        <p:txBody>
          <a:bodyPr vert="horz"/>
          <a:lstStyle>
            <a:lvl1pPr marL="0" indent="0">
              <a:lnSpc>
                <a:spcPct val="120000"/>
              </a:lnSpc>
              <a:spcBef>
                <a:spcPts val="600"/>
              </a:spcBef>
              <a:buNone/>
              <a:defRPr sz="12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sp>
        <p:nvSpPr>
          <p:cNvPr id="11" name="Chart Placeholder 8"/>
          <p:cNvSpPr>
            <a:spLocks noGrp="1"/>
          </p:cNvSpPr>
          <p:nvPr>
            <p:ph type="chart" sz="quarter" idx="11"/>
          </p:nvPr>
        </p:nvSpPr>
        <p:spPr>
          <a:xfrm>
            <a:off x="584777" y="1233065"/>
            <a:ext cx="4751318" cy="3170426"/>
          </a:xfrm>
          <a:prstGeom prst="rect">
            <a:avLst/>
          </a:prstGeom>
          <a:blipFill rotWithShape="1">
            <a:blip r:embed="rId2" cstate="print">
              <a:extLst>
                <a:ext uri="{28A0092B-C50C-407E-A947-70E740481C1C}">
                  <a14:useLocalDpi xmlns:a14="http://schemas.microsoft.com/office/drawing/2010/main"/>
                </a:ext>
              </a:extLst>
            </a:blip>
            <a:srcRect/>
            <a:stretch>
              <a:fillRect r="9463" b="10200"/>
            </a:stretch>
          </a:blipFill>
        </p:spPr>
        <p:txBody>
          <a:bodyPr vert="horz" bIns="0" anchor="b"/>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cap="all">
                <a:solidFill>
                  <a:srgbClr val="C00000"/>
                </a:solidFill>
              </a:defRPr>
            </a:lvl1pPr>
          </a:lstStyle>
          <a:p>
            <a:endParaRPr lang="en-US" dirty="0"/>
          </a:p>
          <a:p>
            <a:r>
              <a:rPr lang="en-US" dirty="0" err="1"/>
              <a:t>Crie</a:t>
            </a:r>
            <a:r>
              <a:rPr lang="en-US" dirty="0"/>
              <a:t> </a:t>
            </a:r>
            <a:r>
              <a:rPr lang="en-US" dirty="0" err="1"/>
              <a:t>seu</a:t>
            </a:r>
            <a:r>
              <a:rPr lang="en-US" dirty="0"/>
              <a:t> </a:t>
            </a:r>
            <a:r>
              <a:rPr lang="en-US" dirty="0" err="1"/>
              <a:t>gráfico</a:t>
            </a:r>
            <a:r>
              <a:rPr lang="en-US" dirty="0"/>
              <a:t> de </a:t>
            </a:r>
            <a:r>
              <a:rPr lang="en-US" dirty="0" err="1"/>
              <a:t>setor</a:t>
            </a:r>
            <a:r>
              <a:rPr lang="en-US" dirty="0"/>
              <a:t> </a:t>
            </a:r>
            <a:r>
              <a:rPr lang="en-US" dirty="0" err="1"/>
              <a:t>clicando</a:t>
            </a:r>
            <a:r>
              <a:rPr lang="en-US" dirty="0"/>
              <a:t> no </a:t>
            </a:r>
            <a:r>
              <a:rPr lang="en-US" dirty="0" err="1"/>
              <a:t>ícone</a:t>
            </a:r>
            <a:r>
              <a:rPr lang="en-US" dirty="0"/>
              <a:t> </a:t>
            </a:r>
            <a:r>
              <a:rPr lang="en-US" dirty="0" err="1"/>
              <a:t>acima</a:t>
            </a:r>
            <a:r>
              <a:rPr lang="en-US" dirty="0"/>
              <a:t>.</a:t>
            </a:r>
          </a:p>
          <a:p>
            <a:endParaRPr lang="en-US" dirty="0"/>
          </a:p>
        </p:txBody>
      </p:sp>
      <p:sp>
        <p:nvSpPr>
          <p:cNvPr id="9"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7"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01360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fico Setor_II">
    <p:spTree>
      <p:nvGrpSpPr>
        <p:cNvPr id="1" name=""/>
        <p:cNvGrpSpPr/>
        <p:nvPr/>
      </p:nvGrpSpPr>
      <p:grpSpPr>
        <a:xfrm>
          <a:off x="0" y="0"/>
          <a:ext cx="0" cy="0"/>
          <a:chOff x="0" y="0"/>
          <a:chExt cx="0" cy="0"/>
        </a:xfrm>
      </p:grpSpPr>
      <p:sp>
        <p:nvSpPr>
          <p:cNvPr id="10" name="Chart Placeholder 3"/>
          <p:cNvSpPr>
            <a:spLocks noGrp="1"/>
          </p:cNvSpPr>
          <p:nvPr>
            <p:ph type="chart" sz="quarter" idx="10" hasCustomPrompt="1"/>
          </p:nvPr>
        </p:nvSpPr>
        <p:spPr>
          <a:xfrm>
            <a:off x="585069" y="996639"/>
            <a:ext cx="5148000" cy="3708000"/>
          </a:xfrm>
          <a:prstGeom prst="rect">
            <a:avLst/>
          </a:prstGeom>
          <a:blipFill rotWithShape="1">
            <a:blip r:embed="rId2" cstate="print">
              <a:extLst>
                <a:ext uri="{28A0092B-C50C-407E-A947-70E740481C1C}">
                  <a14:useLocalDpi xmlns:a14="http://schemas.microsoft.com/office/drawing/2010/main"/>
                </a:ext>
              </a:extLst>
            </a:blip>
            <a:srcRect/>
            <a:stretch>
              <a:fillRect l="1399" r="1399" b="5825"/>
            </a:stretch>
          </a:blipFill>
        </p:spPr>
        <p:txBody>
          <a:bodyPr vert="horz" anchor="b" anchorCtr="0"/>
          <a:lstStyle>
            <a:lvl1pPr marL="0" indent="0" algn="ctr">
              <a:buNone/>
              <a:defRPr sz="1000" b="0" cap="all" baseline="0">
                <a:solidFill>
                  <a:srgbClr val="C00000"/>
                </a:solidFill>
              </a:defRPr>
            </a:lvl1pPr>
          </a:lstStyle>
          <a:p>
            <a:r>
              <a:rPr lang="en-US" dirty="0" err="1"/>
              <a:t>Crie</a:t>
            </a:r>
            <a:r>
              <a:rPr lang="en-US" dirty="0"/>
              <a:t> </a:t>
            </a:r>
            <a:r>
              <a:rPr lang="en-US" dirty="0" err="1"/>
              <a:t>seu</a:t>
            </a:r>
            <a:r>
              <a:rPr lang="en-US" dirty="0"/>
              <a:t> </a:t>
            </a:r>
            <a:r>
              <a:rPr lang="en-US" dirty="0" err="1"/>
              <a:t>gráfico</a:t>
            </a:r>
            <a:r>
              <a:rPr lang="en-US" dirty="0"/>
              <a:t> de </a:t>
            </a:r>
            <a:r>
              <a:rPr lang="en-US" dirty="0" err="1"/>
              <a:t>setor</a:t>
            </a:r>
            <a:r>
              <a:rPr lang="en-US" dirty="0"/>
              <a:t> </a:t>
            </a:r>
            <a:r>
              <a:rPr lang="en-US" dirty="0" err="1"/>
              <a:t>clicando</a:t>
            </a:r>
            <a:r>
              <a:rPr lang="en-US" dirty="0"/>
              <a:t> no </a:t>
            </a:r>
            <a:r>
              <a:rPr lang="en-US" dirty="0" err="1"/>
              <a:t>ícone</a:t>
            </a:r>
            <a:r>
              <a:rPr lang="en-US" dirty="0"/>
              <a:t> </a:t>
            </a:r>
            <a:r>
              <a:rPr lang="en-US" dirty="0" err="1"/>
              <a:t>acima</a:t>
            </a:r>
            <a:r>
              <a:rPr lang="en-US" dirty="0"/>
              <a:t>.</a:t>
            </a:r>
          </a:p>
        </p:txBody>
      </p:sp>
      <p:sp>
        <p:nvSpPr>
          <p:cNvPr id="8"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11" name="Text Placeholder 3"/>
          <p:cNvSpPr>
            <a:spLocks noGrp="1"/>
          </p:cNvSpPr>
          <p:nvPr>
            <p:ph type="body" sz="quarter" idx="11" hasCustomPrompt="1"/>
          </p:nvPr>
        </p:nvSpPr>
        <p:spPr>
          <a:xfrm>
            <a:off x="5982733" y="996639"/>
            <a:ext cx="2423239" cy="2390470"/>
          </a:xfrm>
          <a:prstGeom prst="rect">
            <a:avLst/>
          </a:prstGeom>
        </p:spPr>
        <p:txBody>
          <a:bodyPr vert="horz"/>
          <a:lstStyle>
            <a:lvl1pPr marL="0" indent="0">
              <a:lnSpc>
                <a:spcPct val="120000"/>
              </a:lnSpc>
              <a:spcBef>
                <a:spcPts val="600"/>
              </a:spcBef>
              <a:buNone/>
              <a:defRPr sz="12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pic>
        <p:nvPicPr>
          <p:cNvPr id="7"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9"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941904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fico Barras">
    <p:spTree>
      <p:nvGrpSpPr>
        <p:cNvPr id="1" name=""/>
        <p:cNvGrpSpPr/>
        <p:nvPr/>
      </p:nvGrpSpPr>
      <p:grpSpPr>
        <a:xfrm>
          <a:off x="0" y="0"/>
          <a:ext cx="0" cy="0"/>
          <a:chOff x="0" y="0"/>
          <a:chExt cx="0" cy="0"/>
        </a:xfrm>
      </p:grpSpPr>
      <p:sp>
        <p:nvSpPr>
          <p:cNvPr id="16" name="Text Placeholder 3"/>
          <p:cNvSpPr>
            <a:spLocks noGrp="1"/>
          </p:cNvSpPr>
          <p:nvPr>
            <p:ph type="body" sz="quarter" idx="10" hasCustomPrompt="1"/>
          </p:nvPr>
        </p:nvSpPr>
        <p:spPr>
          <a:xfrm>
            <a:off x="5521613" y="1357684"/>
            <a:ext cx="2742748" cy="2390470"/>
          </a:xfrm>
          <a:prstGeom prst="rect">
            <a:avLst/>
          </a:prstGeom>
        </p:spPr>
        <p:txBody>
          <a:bodyPr vert="horz"/>
          <a:lstStyle>
            <a:lvl1pPr marL="0" indent="0">
              <a:lnSpc>
                <a:spcPct val="120000"/>
              </a:lnSpc>
              <a:spcBef>
                <a:spcPts val="600"/>
              </a:spcBef>
              <a:buNone/>
              <a:defRPr sz="12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sp>
        <p:nvSpPr>
          <p:cNvPr id="17" name="Chart Placeholder 8"/>
          <p:cNvSpPr>
            <a:spLocks noGrp="1"/>
          </p:cNvSpPr>
          <p:nvPr>
            <p:ph type="chart" sz="quarter" idx="11" hasCustomPrompt="1"/>
          </p:nvPr>
        </p:nvSpPr>
        <p:spPr>
          <a:xfrm>
            <a:off x="584777" y="1233200"/>
            <a:ext cx="4752000" cy="3170426"/>
          </a:xfrm>
          <a:prstGeom prst="rect">
            <a:avLst/>
          </a:prstGeom>
          <a:blipFill rotWithShape="1">
            <a:blip r:embed="rId2" cstate="print">
              <a:extLst>
                <a:ext uri="{28A0092B-C50C-407E-A947-70E740481C1C}">
                  <a14:useLocalDpi xmlns:a14="http://schemas.microsoft.com/office/drawing/2010/main"/>
                </a:ext>
              </a:extLst>
            </a:blip>
            <a:srcRect/>
            <a:stretch>
              <a:fillRect l="1127" r="1146" b="14175"/>
            </a:stretch>
          </a:blipFill>
        </p:spPr>
        <p:txBody>
          <a:bodyPr vert="horz" bIns="0" anchor="b"/>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cap="all">
                <a:solidFill>
                  <a:srgbClr val="C00000"/>
                </a:solidFill>
              </a:defRPr>
            </a:lvl1pPr>
          </a:lstStyle>
          <a:p>
            <a:r>
              <a:rPr lang="en-US" dirty="0" err="1"/>
              <a:t>Crie</a:t>
            </a:r>
            <a:r>
              <a:rPr lang="en-US" dirty="0"/>
              <a:t> </a:t>
            </a:r>
            <a:r>
              <a:rPr lang="en-US" dirty="0" err="1"/>
              <a:t>seu</a:t>
            </a:r>
            <a:r>
              <a:rPr lang="en-US" dirty="0"/>
              <a:t> </a:t>
            </a:r>
            <a:r>
              <a:rPr lang="en-US" dirty="0" err="1"/>
              <a:t>gráfico</a:t>
            </a:r>
            <a:r>
              <a:rPr lang="en-US" dirty="0"/>
              <a:t> de </a:t>
            </a:r>
            <a:r>
              <a:rPr lang="en-US" dirty="0" err="1"/>
              <a:t>setor</a:t>
            </a:r>
            <a:r>
              <a:rPr lang="en-US" dirty="0"/>
              <a:t> </a:t>
            </a:r>
            <a:r>
              <a:rPr lang="en-US" dirty="0" err="1"/>
              <a:t>clicando</a:t>
            </a:r>
            <a:r>
              <a:rPr lang="en-US" dirty="0"/>
              <a:t> no </a:t>
            </a:r>
            <a:r>
              <a:rPr lang="en-US" dirty="0" err="1"/>
              <a:t>ícone</a:t>
            </a:r>
            <a:r>
              <a:rPr lang="en-US" dirty="0"/>
              <a:t> </a:t>
            </a:r>
            <a:r>
              <a:rPr lang="en-US" dirty="0" err="1"/>
              <a:t>acima</a:t>
            </a:r>
            <a:r>
              <a:rPr lang="en-US" dirty="0"/>
              <a:t>.</a:t>
            </a:r>
          </a:p>
          <a:p>
            <a:endParaRPr lang="en-US" dirty="0"/>
          </a:p>
        </p:txBody>
      </p:sp>
      <p:sp>
        <p:nvSpPr>
          <p:cNvPr id="9"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7"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6621243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ela">
    <p:spTree>
      <p:nvGrpSpPr>
        <p:cNvPr id="1" name=""/>
        <p:cNvGrpSpPr/>
        <p:nvPr/>
      </p:nvGrpSpPr>
      <p:grpSpPr>
        <a:xfrm>
          <a:off x="0" y="0"/>
          <a:ext cx="0" cy="0"/>
          <a:chOff x="0" y="0"/>
          <a:chExt cx="0" cy="0"/>
        </a:xfrm>
      </p:grpSpPr>
      <p:sp>
        <p:nvSpPr>
          <p:cNvPr id="4" name="Table Placeholder 3"/>
          <p:cNvSpPr>
            <a:spLocks noGrp="1"/>
          </p:cNvSpPr>
          <p:nvPr>
            <p:ph type="tbl" sz="quarter" idx="11" hasCustomPrompt="1"/>
          </p:nvPr>
        </p:nvSpPr>
        <p:spPr>
          <a:xfrm>
            <a:off x="582335" y="1206050"/>
            <a:ext cx="4485248" cy="3544607"/>
          </a:xfrm>
          <a:prstGeom prst="rect">
            <a:avLst/>
          </a:prstGeom>
          <a:blipFill rotWithShape="1">
            <a:blip r:embed="rId2"/>
            <a:stretch>
              <a:fillRect/>
            </a:stretch>
          </a:blipFill>
        </p:spPr>
        <p:txBody>
          <a:bodyPr vert="horz"/>
          <a:lstStyle>
            <a:lvl1pPr marL="0" indent="0">
              <a:buNone/>
              <a:defRPr sz="1100" cap="all">
                <a:solidFill>
                  <a:srgbClr val="C00000"/>
                </a:solidFill>
              </a:defRPr>
            </a:lvl1pPr>
          </a:lstStyle>
          <a:p>
            <a:r>
              <a:rPr lang="en-US" dirty="0" err="1"/>
              <a:t>crie</a:t>
            </a:r>
            <a:r>
              <a:rPr lang="en-US" dirty="0"/>
              <a:t> </a:t>
            </a:r>
            <a:r>
              <a:rPr lang="en-US" dirty="0" err="1"/>
              <a:t>sua</a:t>
            </a:r>
            <a:r>
              <a:rPr lang="en-US" dirty="0"/>
              <a:t> </a:t>
            </a:r>
            <a:r>
              <a:rPr lang="en-US" dirty="0" err="1"/>
              <a:t>tabela</a:t>
            </a:r>
            <a:r>
              <a:rPr lang="en-US" dirty="0"/>
              <a:t> </a:t>
            </a:r>
            <a:r>
              <a:rPr lang="en-US" dirty="0" err="1"/>
              <a:t>clicando</a:t>
            </a:r>
            <a:r>
              <a:rPr lang="en-US" dirty="0"/>
              <a:t> no </a:t>
            </a:r>
            <a:r>
              <a:rPr lang="en-US" dirty="0" err="1"/>
              <a:t>ícone</a:t>
            </a:r>
            <a:r>
              <a:rPr lang="en-US" dirty="0"/>
              <a:t> </a:t>
            </a:r>
            <a:r>
              <a:rPr lang="en-US" dirty="0" err="1"/>
              <a:t>abaixo</a:t>
            </a:r>
            <a:r>
              <a:rPr lang="en-US" dirty="0"/>
              <a:t>.</a:t>
            </a:r>
          </a:p>
        </p:txBody>
      </p:sp>
      <p:sp>
        <p:nvSpPr>
          <p:cNvPr id="9" name="Text Placeholder 3"/>
          <p:cNvSpPr>
            <a:spLocks noGrp="1"/>
          </p:cNvSpPr>
          <p:nvPr>
            <p:ph type="body" sz="quarter" idx="10" hasCustomPrompt="1"/>
          </p:nvPr>
        </p:nvSpPr>
        <p:spPr>
          <a:xfrm>
            <a:off x="5467369" y="1551412"/>
            <a:ext cx="2742748" cy="2390470"/>
          </a:xfrm>
          <a:prstGeom prst="rect">
            <a:avLst/>
          </a:prstGeom>
        </p:spPr>
        <p:txBody>
          <a:bodyPr vert="horz"/>
          <a:lstStyle>
            <a:lvl1pPr marL="0" indent="0">
              <a:lnSpc>
                <a:spcPct val="120000"/>
              </a:lnSpc>
              <a:spcBef>
                <a:spcPts val="600"/>
              </a:spcBef>
              <a:buNone/>
              <a:defRPr sz="12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sp>
        <p:nvSpPr>
          <p:cNvPr id="10"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7"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1"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115243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úmeros_I">
    <p:spTree>
      <p:nvGrpSpPr>
        <p:cNvPr id="1" name=""/>
        <p:cNvGrpSpPr/>
        <p:nvPr/>
      </p:nvGrpSpPr>
      <p:grpSpPr>
        <a:xfrm>
          <a:off x="0" y="0"/>
          <a:ext cx="0" cy="0"/>
          <a:chOff x="0" y="0"/>
          <a:chExt cx="0" cy="0"/>
        </a:xfrm>
      </p:grpSpPr>
      <p:cxnSp>
        <p:nvCxnSpPr>
          <p:cNvPr id="5" name="Straight Connector 4"/>
          <p:cNvCxnSpPr/>
          <p:nvPr/>
        </p:nvCxnSpPr>
        <p:spPr>
          <a:xfrm>
            <a:off x="241183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35700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429493"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9" name="Text Placeholder 3"/>
          <p:cNvSpPr>
            <a:spLocks noGrp="1"/>
          </p:cNvSpPr>
          <p:nvPr>
            <p:ph type="body" sz="quarter" idx="10" hasCustomPrompt="1"/>
          </p:nvPr>
        </p:nvSpPr>
        <p:spPr>
          <a:xfrm>
            <a:off x="671707" y="2411694"/>
            <a:ext cx="1634983" cy="1277408"/>
          </a:xfrm>
          <a:prstGeom prst="rect">
            <a:avLst/>
          </a:prstGeom>
        </p:spPr>
        <p:txBody>
          <a:bodyPr vert="horz"/>
          <a:lstStyle>
            <a:lvl1pPr marL="0" indent="0">
              <a:lnSpc>
                <a:spcPct val="110000"/>
              </a:lnSpc>
              <a:spcBef>
                <a:spcPts val="600"/>
              </a:spcBef>
              <a:buNone/>
              <a:defRPr sz="1200" b="1">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adipiscing</a:t>
            </a:r>
            <a:r>
              <a:rPr lang="en-US" dirty="0">
                <a:sym typeface="GT America Regular"/>
              </a:rPr>
              <a:t>. </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dignsim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p:txBody>
      </p:sp>
      <p:sp>
        <p:nvSpPr>
          <p:cNvPr id="10" name="Text Placeholder 3"/>
          <p:cNvSpPr>
            <a:spLocks noGrp="1"/>
          </p:cNvSpPr>
          <p:nvPr>
            <p:ph type="body" sz="quarter" idx="11" hasCustomPrompt="1"/>
          </p:nvPr>
        </p:nvSpPr>
        <p:spPr>
          <a:xfrm>
            <a:off x="2619203" y="2411694"/>
            <a:ext cx="1534926" cy="1277408"/>
          </a:xfrm>
          <a:prstGeom prst="rect">
            <a:avLst/>
          </a:prstGeom>
        </p:spPr>
        <p:txBody>
          <a:bodyPr vert="horz"/>
          <a:lstStyle>
            <a:lvl1pPr marL="0" indent="0">
              <a:lnSpc>
                <a:spcPct val="110000"/>
              </a:lnSpc>
              <a:spcBef>
                <a:spcPts val="600"/>
              </a:spcBef>
              <a:buNone/>
              <a:defRPr sz="1200" b="1">
                <a:solidFill>
                  <a:srgbClr val="5C6A74"/>
                </a:solidFill>
                <a:latin typeface="Trebuchet MS"/>
                <a:cs typeface="Trebuchet MS"/>
              </a:defRPr>
            </a:lvl1pPr>
          </a:lstStyle>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ornare</a:t>
            </a:r>
            <a:r>
              <a:rPr lang="en-US" dirty="0">
                <a:sym typeface="GT America Regular"/>
              </a:rPr>
              <a:t>. </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58.566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nunc</a:t>
            </a:r>
            <a:r>
              <a:rPr lang="en-US" dirty="0">
                <a:sym typeface="GT America Regular"/>
              </a:rPr>
              <a:t>.</a:t>
            </a:r>
          </a:p>
        </p:txBody>
      </p:sp>
      <p:sp>
        <p:nvSpPr>
          <p:cNvPr id="11" name="Text Placeholder 3"/>
          <p:cNvSpPr>
            <a:spLocks noGrp="1"/>
          </p:cNvSpPr>
          <p:nvPr>
            <p:ph type="body" sz="quarter" idx="12" hasCustomPrompt="1"/>
          </p:nvPr>
        </p:nvSpPr>
        <p:spPr>
          <a:xfrm>
            <a:off x="4623279" y="2411694"/>
            <a:ext cx="1628398" cy="1277408"/>
          </a:xfrm>
          <a:prstGeom prst="rect">
            <a:avLst/>
          </a:prstGeom>
        </p:spPr>
        <p:txBody>
          <a:bodyPr vert="horz"/>
          <a:lstStyle>
            <a:lvl1pPr marL="0" indent="0">
              <a:lnSpc>
                <a:spcPct val="110000"/>
              </a:lnSpc>
              <a:spcBef>
                <a:spcPts val="600"/>
              </a:spcBef>
              <a:buNone/>
              <a:defRPr sz="1200" b="1">
                <a:solidFill>
                  <a:srgbClr val="5C6A74"/>
                </a:solidFill>
                <a:latin typeface="Trebuchet MS"/>
                <a:cs typeface="Trebuchet MS"/>
              </a:defRPr>
            </a:lvl1pPr>
          </a:lstStyle>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a:t>
            </a:r>
            <a:r>
              <a:rPr lang="en-US" dirty="0" err="1">
                <a:sym typeface="GT America Regular"/>
              </a:rPr>
              <a:t>sempesit</a:t>
            </a:r>
            <a:r>
              <a:rPr lang="en-US" dirty="0">
                <a:sym typeface="GT America Regular"/>
              </a:rPr>
              <a:t> </a:t>
            </a:r>
            <a:r>
              <a:rPr lang="en-US" dirty="0" err="1">
                <a:sym typeface="GT America Regular"/>
              </a:rPr>
              <a:t>amet</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65 </a:t>
            </a:r>
            <a:r>
              <a:rPr lang="en-US" dirty="0" err="1">
                <a:sym typeface="GT America Regular"/>
              </a:rPr>
              <a:t>ornare</a:t>
            </a:r>
            <a:r>
              <a:rPr lang="en-US" dirty="0">
                <a:sym typeface="GT America Regular"/>
              </a:rPr>
              <a:t>.</a:t>
            </a:r>
          </a:p>
        </p:txBody>
      </p:sp>
      <p:sp>
        <p:nvSpPr>
          <p:cNvPr id="12" name="Text Placeholder 3"/>
          <p:cNvSpPr>
            <a:spLocks noGrp="1"/>
          </p:cNvSpPr>
          <p:nvPr>
            <p:ph type="body" sz="quarter" idx="13" hasCustomPrompt="1"/>
          </p:nvPr>
        </p:nvSpPr>
        <p:spPr>
          <a:xfrm>
            <a:off x="6687845" y="2411694"/>
            <a:ext cx="1634983" cy="1277408"/>
          </a:xfrm>
          <a:prstGeom prst="rect">
            <a:avLst/>
          </a:prstGeom>
        </p:spPr>
        <p:txBody>
          <a:bodyPr vert="horz"/>
          <a:lstStyle>
            <a:lvl1pPr marL="0" indent="0">
              <a:lnSpc>
                <a:spcPct val="110000"/>
              </a:lnSpc>
              <a:spcBef>
                <a:spcPts val="600"/>
              </a:spcBef>
              <a:buNone/>
              <a:defRPr sz="1200" b="1">
                <a:solidFill>
                  <a:srgbClr val="5C6A74"/>
                </a:solidFill>
                <a:latin typeface="Trebuchet MS"/>
                <a:cs typeface="Trebuchet MS"/>
              </a:defRPr>
            </a:lvl1pPr>
          </a:lstStyle>
          <a:p>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a:t>
            </a:r>
          </a:p>
        </p:txBody>
      </p:sp>
      <p:sp>
        <p:nvSpPr>
          <p:cNvPr id="13" name="Text Placeholder 21"/>
          <p:cNvSpPr>
            <a:spLocks noGrp="1"/>
          </p:cNvSpPr>
          <p:nvPr>
            <p:ph type="body" sz="quarter" idx="14" hasCustomPrompt="1"/>
          </p:nvPr>
        </p:nvSpPr>
        <p:spPr>
          <a:xfrm>
            <a:off x="681685" y="1751731"/>
            <a:ext cx="1628896" cy="575237"/>
          </a:xfrm>
          <a:prstGeom prst="rect">
            <a:avLst/>
          </a:prstGeom>
        </p:spPr>
        <p:txBody>
          <a:bodyPr vert="horz"/>
          <a:lstStyle>
            <a:lvl1pPr marL="0" indent="0">
              <a:buNone/>
              <a:defRPr b="1">
                <a:solidFill>
                  <a:srgbClr val="0C007D"/>
                </a:solidFill>
                <a:latin typeface="Trebuchet MS"/>
                <a:cs typeface="Trebuchet MS"/>
              </a:defRPr>
            </a:lvl1pPr>
          </a:lstStyle>
          <a:p>
            <a:pPr lvl="0"/>
            <a:r>
              <a:rPr lang="en-US" dirty="0"/>
              <a:t>55%</a:t>
            </a:r>
          </a:p>
        </p:txBody>
      </p:sp>
      <p:sp>
        <p:nvSpPr>
          <p:cNvPr id="14" name="Text Placeholder 21"/>
          <p:cNvSpPr>
            <a:spLocks noGrp="1"/>
          </p:cNvSpPr>
          <p:nvPr>
            <p:ph type="body" sz="quarter" idx="15" hasCustomPrompt="1"/>
          </p:nvPr>
        </p:nvSpPr>
        <p:spPr>
          <a:xfrm>
            <a:off x="2623553" y="1751731"/>
            <a:ext cx="1505992" cy="575237"/>
          </a:xfrm>
          <a:prstGeom prst="rect">
            <a:avLst/>
          </a:prstGeom>
        </p:spPr>
        <p:txBody>
          <a:bodyPr vert="horz"/>
          <a:lstStyle>
            <a:lvl1pPr marL="0" indent="0">
              <a:buNone/>
              <a:defRPr b="1">
                <a:solidFill>
                  <a:srgbClr val="1294C2"/>
                </a:solidFill>
                <a:latin typeface="Trebuchet MS"/>
                <a:cs typeface="Trebuchet MS"/>
              </a:defRPr>
            </a:lvl1pPr>
          </a:lstStyle>
          <a:p>
            <a:pPr lvl="0"/>
            <a:r>
              <a:rPr lang="en-US" dirty="0"/>
              <a:t>20K</a:t>
            </a:r>
          </a:p>
        </p:txBody>
      </p:sp>
      <p:sp>
        <p:nvSpPr>
          <p:cNvPr id="15" name="Text Placeholder 21"/>
          <p:cNvSpPr>
            <a:spLocks noGrp="1"/>
          </p:cNvSpPr>
          <p:nvPr>
            <p:ph type="body" sz="quarter" idx="16" hasCustomPrompt="1"/>
          </p:nvPr>
        </p:nvSpPr>
        <p:spPr>
          <a:xfrm>
            <a:off x="4614588" y="1751731"/>
            <a:ext cx="1628896" cy="575237"/>
          </a:xfrm>
          <a:prstGeom prst="rect">
            <a:avLst/>
          </a:prstGeom>
        </p:spPr>
        <p:txBody>
          <a:bodyPr vert="horz"/>
          <a:lstStyle>
            <a:lvl1pPr marL="0" indent="0">
              <a:buNone/>
              <a:defRPr b="1">
                <a:solidFill>
                  <a:srgbClr val="0C007D"/>
                </a:solidFill>
                <a:latin typeface="Trebuchet MS"/>
                <a:cs typeface="Trebuchet MS"/>
              </a:defRPr>
            </a:lvl1pPr>
          </a:lstStyle>
          <a:p>
            <a:pPr lvl="0"/>
            <a:r>
              <a:rPr lang="en-US" dirty="0"/>
              <a:t>62,5%</a:t>
            </a:r>
          </a:p>
        </p:txBody>
      </p:sp>
      <p:sp>
        <p:nvSpPr>
          <p:cNvPr id="16" name="Text Placeholder 21"/>
          <p:cNvSpPr>
            <a:spLocks noGrp="1"/>
          </p:cNvSpPr>
          <p:nvPr>
            <p:ph type="body" sz="quarter" idx="17" hasCustomPrompt="1"/>
          </p:nvPr>
        </p:nvSpPr>
        <p:spPr>
          <a:xfrm>
            <a:off x="6695745" y="1751731"/>
            <a:ext cx="1774389" cy="575237"/>
          </a:xfrm>
          <a:prstGeom prst="rect">
            <a:avLst/>
          </a:prstGeom>
        </p:spPr>
        <p:txBody>
          <a:bodyPr vert="horz"/>
          <a:lstStyle>
            <a:lvl1pPr marL="0" indent="0">
              <a:buNone/>
              <a:defRPr b="1">
                <a:solidFill>
                  <a:srgbClr val="1294C2"/>
                </a:solidFill>
                <a:latin typeface="Trebuchet MS"/>
                <a:cs typeface="Trebuchet MS"/>
              </a:defRPr>
            </a:lvl1pPr>
          </a:lstStyle>
          <a:p>
            <a:pPr lvl="0"/>
            <a:r>
              <a:rPr lang="en-US" dirty="0"/>
              <a:t>566.682</a:t>
            </a:r>
          </a:p>
        </p:txBody>
      </p:sp>
      <p:cxnSp>
        <p:nvCxnSpPr>
          <p:cNvPr id="19" name="Straight Connector 18"/>
          <p:cNvCxnSpPr/>
          <p:nvPr userDrawn="1"/>
        </p:nvCxnSpPr>
        <p:spPr>
          <a:xfrm>
            <a:off x="241183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435700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429493"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23"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22"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24"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3963898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úmeros_II">
    <p:spTree>
      <p:nvGrpSpPr>
        <p:cNvPr id="1" name=""/>
        <p:cNvGrpSpPr/>
        <p:nvPr/>
      </p:nvGrpSpPr>
      <p:grpSpPr>
        <a:xfrm>
          <a:off x="0" y="0"/>
          <a:ext cx="0" cy="0"/>
          <a:chOff x="0" y="0"/>
          <a:chExt cx="0" cy="0"/>
        </a:xfrm>
      </p:grpSpPr>
      <p:cxnSp>
        <p:nvCxnSpPr>
          <p:cNvPr id="5" name="Straight Connector 4"/>
          <p:cNvCxnSpPr/>
          <p:nvPr/>
        </p:nvCxnSpPr>
        <p:spPr>
          <a:xfrm>
            <a:off x="435700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7" name="Text Placeholder 3"/>
          <p:cNvSpPr>
            <a:spLocks noGrp="1"/>
          </p:cNvSpPr>
          <p:nvPr>
            <p:ph type="body" sz="quarter" idx="10" hasCustomPrompt="1"/>
          </p:nvPr>
        </p:nvSpPr>
        <p:spPr>
          <a:xfrm>
            <a:off x="1310968" y="1597141"/>
            <a:ext cx="2664573" cy="996823"/>
          </a:xfrm>
          <a:prstGeom prst="rect">
            <a:avLst/>
          </a:prstGeom>
        </p:spPr>
        <p:txBody>
          <a:bodyPr vert="horz"/>
          <a:lstStyle>
            <a:lvl1pPr marL="0" indent="0" algn="r">
              <a:lnSpc>
                <a:spcPct val="100000"/>
              </a:lnSpc>
              <a:spcBef>
                <a:spcPts val="600"/>
              </a:spcBef>
              <a:buNone/>
              <a:defRPr sz="1200" b="1">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65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p:txBody>
      </p:sp>
      <p:sp>
        <p:nvSpPr>
          <p:cNvPr id="8" name="Text Placeholder 21"/>
          <p:cNvSpPr>
            <a:spLocks noGrp="1"/>
          </p:cNvSpPr>
          <p:nvPr>
            <p:ph type="body" sz="quarter" idx="14" hasCustomPrompt="1"/>
          </p:nvPr>
        </p:nvSpPr>
        <p:spPr>
          <a:xfrm>
            <a:off x="2346644" y="1036277"/>
            <a:ext cx="1628896" cy="575237"/>
          </a:xfrm>
          <a:prstGeom prst="rect">
            <a:avLst/>
          </a:prstGeom>
        </p:spPr>
        <p:txBody>
          <a:bodyPr vert="horz"/>
          <a:lstStyle>
            <a:lvl1pPr marL="0" indent="0" algn="r">
              <a:buNone/>
              <a:defRPr b="1">
                <a:solidFill>
                  <a:srgbClr val="0C007D"/>
                </a:solidFill>
                <a:latin typeface="Trebuchet MS"/>
                <a:cs typeface="Trebuchet MS"/>
              </a:defRPr>
            </a:lvl1pPr>
          </a:lstStyle>
          <a:p>
            <a:pPr lvl="0"/>
            <a:r>
              <a:rPr lang="en-US" dirty="0"/>
              <a:t>56,2%</a:t>
            </a:r>
          </a:p>
        </p:txBody>
      </p:sp>
      <p:cxnSp>
        <p:nvCxnSpPr>
          <p:cNvPr id="9" name="Straight Connector 8"/>
          <p:cNvCxnSpPr/>
          <p:nvPr/>
        </p:nvCxnSpPr>
        <p:spPr>
          <a:xfrm>
            <a:off x="744485" y="2886967"/>
            <a:ext cx="7558689" cy="0"/>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57008" y="3167247"/>
            <a:ext cx="0" cy="1413517"/>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357008" y="1126483"/>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12" name="Text Placeholder 3"/>
          <p:cNvSpPr>
            <a:spLocks noGrp="1"/>
          </p:cNvSpPr>
          <p:nvPr>
            <p:ph type="body" sz="quarter" idx="15" hasCustomPrompt="1"/>
          </p:nvPr>
        </p:nvSpPr>
        <p:spPr>
          <a:xfrm>
            <a:off x="1310968" y="3645533"/>
            <a:ext cx="2664573" cy="996823"/>
          </a:xfrm>
          <a:prstGeom prst="rect">
            <a:avLst/>
          </a:prstGeom>
        </p:spPr>
        <p:txBody>
          <a:bodyPr vert="horz"/>
          <a:lstStyle>
            <a:lvl1pPr marL="0" indent="0" algn="r">
              <a:lnSpc>
                <a:spcPct val="100000"/>
              </a:lnSpc>
              <a:spcBef>
                <a:spcPts val="600"/>
              </a:spcBef>
              <a:buNone/>
              <a:defRPr sz="1200" b="1">
                <a:solidFill>
                  <a:srgbClr val="5C6A74"/>
                </a:solidFill>
                <a:latin typeface="Trebuchet MS"/>
                <a:cs typeface="Trebuchet MS"/>
              </a:defRPr>
            </a:lvl1pPr>
          </a:lstStyle>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58.566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p:txBody>
      </p:sp>
      <p:sp>
        <p:nvSpPr>
          <p:cNvPr id="13" name="Text Placeholder 21"/>
          <p:cNvSpPr>
            <a:spLocks noGrp="1"/>
          </p:cNvSpPr>
          <p:nvPr>
            <p:ph type="body" sz="quarter" idx="16" hasCustomPrompt="1"/>
          </p:nvPr>
        </p:nvSpPr>
        <p:spPr>
          <a:xfrm>
            <a:off x="2346644" y="3084669"/>
            <a:ext cx="1628896" cy="575237"/>
          </a:xfrm>
          <a:prstGeom prst="rect">
            <a:avLst/>
          </a:prstGeom>
        </p:spPr>
        <p:txBody>
          <a:bodyPr vert="horz"/>
          <a:lstStyle>
            <a:lvl1pPr marL="0" indent="0" algn="r">
              <a:buNone/>
              <a:defRPr b="1">
                <a:solidFill>
                  <a:srgbClr val="1294C2"/>
                </a:solidFill>
                <a:latin typeface="Trebuchet MS"/>
                <a:cs typeface="Trebuchet MS"/>
              </a:defRPr>
            </a:lvl1pPr>
          </a:lstStyle>
          <a:p>
            <a:pPr lvl="0"/>
            <a:r>
              <a:rPr lang="en-US" dirty="0"/>
              <a:t>20K</a:t>
            </a:r>
          </a:p>
        </p:txBody>
      </p:sp>
      <p:sp>
        <p:nvSpPr>
          <p:cNvPr id="14" name="Text Placeholder 21"/>
          <p:cNvSpPr>
            <a:spLocks noGrp="1"/>
          </p:cNvSpPr>
          <p:nvPr>
            <p:ph type="body" sz="quarter" idx="18" hasCustomPrompt="1"/>
          </p:nvPr>
        </p:nvSpPr>
        <p:spPr>
          <a:xfrm>
            <a:off x="4714577" y="3076470"/>
            <a:ext cx="1891580" cy="575237"/>
          </a:xfrm>
          <a:prstGeom prst="rect">
            <a:avLst/>
          </a:prstGeom>
        </p:spPr>
        <p:txBody>
          <a:bodyPr vert="horz"/>
          <a:lstStyle>
            <a:lvl1pPr marL="0" indent="0" algn="l">
              <a:buNone/>
              <a:defRPr b="1">
                <a:solidFill>
                  <a:srgbClr val="0C007D"/>
                </a:solidFill>
                <a:latin typeface="Trebuchet MS"/>
                <a:cs typeface="Trebuchet MS"/>
              </a:defRPr>
            </a:lvl1pPr>
          </a:lstStyle>
          <a:p>
            <a:pPr lvl="0"/>
            <a:r>
              <a:rPr lang="en-US" dirty="0"/>
              <a:t>566.682</a:t>
            </a:r>
          </a:p>
        </p:txBody>
      </p:sp>
      <p:sp>
        <p:nvSpPr>
          <p:cNvPr id="15" name="Text Placeholder 3"/>
          <p:cNvSpPr>
            <a:spLocks noGrp="1"/>
          </p:cNvSpPr>
          <p:nvPr>
            <p:ph type="body" sz="quarter" idx="17" hasCustomPrompt="1"/>
          </p:nvPr>
        </p:nvSpPr>
        <p:spPr>
          <a:xfrm>
            <a:off x="4714577" y="3637334"/>
            <a:ext cx="2664573" cy="996823"/>
          </a:xfrm>
          <a:prstGeom prst="rect">
            <a:avLst/>
          </a:prstGeom>
        </p:spPr>
        <p:txBody>
          <a:bodyPr vert="horz"/>
          <a:lstStyle>
            <a:lvl1pPr marL="0" indent="0" algn="l">
              <a:lnSpc>
                <a:spcPct val="100000"/>
              </a:lnSpc>
              <a:spcBef>
                <a:spcPts val="600"/>
              </a:spcBef>
              <a:buNone/>
              <a:defRPr sz="1200" b="1">
                <a:solidFill>
                  <a:srgbClr val="5C6A74"/>
                </a:solidFill>
                <a:latin typeface="Trebuchet MS"/>
                <a:cs typeface="Trebuchet MS"/>
              </a:defRPr>
            </a:lvl1pPr>
          </a:lstStyle>
          <a:p>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a:t>
            </a:r>
          </a:p>
        </p:txBody>
      </p:sp>
      <p:sp>
        <p:nvSpPr>
          <p:cNvPr id="16" name="Text Placeholder 3"/>
          <p:cNvSpPr>
            <a:spLocks noGrp="1"/>
          </p:cNvSpPr>
          <p:nvPr>
            <p:ph type="body" sz="quarter" idx="20" hasCustomPrompt="1"/>
          </p:nvPr>
        </p:nvSpPr>
        <p:spPr>
          <a:xfrm>
            <a:off x="4714577" y="1588947"/>
            <a:ext cx="2664573" cy="996823"/>
          </a:xfrm>
          <a:prstGeom prst="rect">
            <a:avLst/>
          </a:prstGeom>
        </p:spPr>
        <p:txBody>
          <a:bodyPr vert="horz"/>
          <a:lstStyle>
            <a:lvl1pPr marL="0" indent="0" algn="l">
              <a:lnSpc>
                <a:spcPct val="100000"/>
              </a:lnSpc>
              <a:spcBef>
                <a:spcPts val="600"/>
              </a:spcBef>
              <a:buNone/>
              <a:defRPr sz="1200" b="1">
                <a:solidFill>
                  <a:srgbClr val="5C6A74"/>
                </a:solidFill>
                <a:latin typeface="Trebuchet MS"/>
                <a:cs typeface="Trebuchet MS"/>
              </a:defRPr>
            </a:lvl1pPr>
          </a:lstStyle>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65 </a:t>
            </a:r>
            <a:r>
              <a:rPr lang="en-US" dirty="0" err="1">
                <a:sym typeface="GT America Regular"/>
              </a:rPr>
              <a:t>ornare</a:t>
            </a:r>
            <a:r>
              <a:rPr lang="en-US" dirty="0">
                <a:sym typeface="GT America Regular"/>
              </a:rPr>
              <a:t>.</a:t>
            </a:r>
          </a:p>
        </p:txBody>
      </p:sp>
      <p:sp>
        <p:nvSpPr>
          <p:cNvPr id="17" name="Text Placeholder 21"/>
          <p:cNvSpPr>
            <a:spLocks noGrp="1"/>
          </p:cNvSpPr>
          <p:nvPr>
            <p:ph type="body" sz="quarter" idx="19" hasCustomPrompt="1"/>
          </p:nvPr>
        </p:nvSpPr>
        <p:spPr>
          <a:xfrm>
            <a:off x="4714577" y="1028083"/>
            <a:ext cx="1628896" cy="575237"/>
          </a:xfrm>
          <a:prstGeom prst="rect">
            <a:avLst/>
          </a:prstGeom>
        </p:spPr>
        <p:txBody>
          <a:bodyPr vert="horz"/>
          <a:lstStyle>
            <a:lvl1pPr marL="0" indent="0" algn="l">
              <a:buNone/>
              <a:defRPr b="1">
                <a:solidFill>
                  <a:srgbClr val="1294C2"/>
                </a:solidFill>
                <a:latin typeface="Trebuchet MS"/>
                <a:cs typeface="Trebuchet MS"/>
              </a:defRPr>
            </a:lvl1pPr>
          </a:lstStyle>
          <a:p>
            <a:pPr lvl="0"/>
            <a:r>
              <a:rPr lang="en-US" dirty="0"/>
              <a:t>62,5%</a:t>
            </a:r>
          </a:p>
        </p:txBody>
      </p:sp>
      <p:cxnSp>
        <p:nvCxnSpPr>
          <p:cNvPr id="20" name="Straight Connector 19"/>
          <p:cNvCxnSpPr/>
          <p:nvPr userDrawn="1"/>
        </p:nvCxnSpPr>
        <p:spPr>
          <a:xfrm>
            <a:off x="435700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44485" y="2886967"/>
            <a:ext cx="7558689" cy="0"/>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4357008" y="3167247"/>
            <a:ext cx="0" cy="1413517"/>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4357008" y="1126483"/>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25"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21"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26"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31359060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ns_I">
    <p:bg>
      <p:bgPr>
        <a:solidFill>
          <a:srgbClr val="E5E8EA"/>
        </a:solidFill>
        <a:effectLst/>
      </p:bgPr>
    </p:bg>
    <p:spTree>
      <p:nvGrpSpPr>
        <p:cNvPr id="1" name=""/>
        <p:cNvGrpSpPr/>
        <p:nvPr/>
      </p:nvGrpSpPr>
      <p:grpSpPr>
        <a:xfrm>
          <a:off x="0" y="0"/>
          <a:ext cx="0" cy="0"/>
          <a:chOff x="0" y="0"/>
          <a:chExt cx="0" cy="0"/>
        </a:xfrm>
      </p:grpSpPr>
      <p:sp>
        <p:nvSpPr>
          <p:cNvPr id="9" name="Text Placeholder 3"/>
          <p:cNvSpPr>
            <a:spLocks noGrp="1"/>
          </p:cNvSpPr>
          <p:nvPr>
            <p:ph type="body" sz="quarter" idx="10" hasCustomPrompt="1"/>
          </p:nvPr>
        </p:nvSpPr>
        <p:spPr>
          <a:xfrm>
            <a:off x="611371" y="4439124"/>
            <a:ext cx="8038933" cy="294275"/>
          </a:xfrm>
          <a:prstGeom prst="rect">
            <a:avLst/>
          </a:prstGeom>
        </p:spPr>
        <p:txBody>
          <a:bodyPr vert="horz"/>
          <a:lstStyle>
            <a:lvl1pPr marL="0" indent="0">
              <a:lnSpc>
                <a:spcPct val="120000"/>
              </a:lnSpc>
              <a:spcBef>
                <a:spcPts val="600"/>
              </a:spcBef>
              <a:buNone/>
              <a:defRPr sz="1000">
                <a:solidFill>
                  <a:srgbClr val="545554"/>
                </a:solidFill>
                <a:latin typeface="Trebuchet MS"/>
                <a:cs typeface="Trebuchet MS"/>
              </a:defRPr>
            </a:lvl1pPr>
          </a:lstStyle>
          <a:p>
            <a:r>
              <a:rPr lang="en-US" dirty="0">
                <a:sym typeface="GT America Regular"/>
              </a:rPr>
              <a:t>1.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11" name="Picture Placeholder 15"/>
          <p:cNvSpPr>
            <a:spLocks noGrp="1"/>
          </p:cNvSpPr>
          <p:nvPr>
            <p:ph type="pic" sz="quarter" idx="18" hasCustomPrompt="1"/>
          </p:nvPr>
        </p:nvSpPr>
        <p:spPr>
          <a:xfrm>
            <a:off x="694422" y="922722"/>
            <a:ext cx="7958456" cy="3480772"/>
          </a:xfrm>
          <a:prstGeom prst="rect">
            <a:avLst/>
          </a:prstGeom>
          <a:blipFill rotWithShape="1">
            <a:blip r:embed="rId2" cstate="print">
              <a:extLst>
                <a:ext uri="{28A0092B-C50C-407E-A947-70E740481C1C}">
                  <a14:useLocalDpi xmlns:a14="http://schemas.microsoft.com/office/drawing/2010/main"/>
                </a:ext>
              </a:extLst>
            </a:blip>
            <a:srcRect/>
            <a:stretch>
              <a:fillRect/>
            </a:stretch>
          </a:blipFill>
        </p:spPr>
        <p:txBody>
          <a:bodyPr vert="horz"/>
          <a:lstStyle>
            <a:lvl1pPr marL="0" marR="0" indent="0" algn="ctr" defTabSz="457200" rtl="0" eaLnBrk="1" fontAlgn="auto" latinLnBrk="0" hangingPunct="1">
              <a:lnSpc>
                <a:spcPct val="200000"/>
              </a:lnSpc>
              <a:spcBef>
                <a:spcPct val="20000"/>
              </a:spcBef>
              <a:spcAft>
                <a:spcPts val="0"/>
              </a:spcAft>
              <a:buClrTx/>
              <a:buSzTx/>
              <a:buFont typeface="Arial"/>
              <a:buNone/>
              <a:tabLst/>
              <a:defRPr sz="1100" cap="all" baseline="0">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12"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7"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42031122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ns_II">
    <p:bg>
      <p:bgPr>
        <a:solidFill>
          <a:srgbClr val="E5E8EA"/>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0" hasCustomPrompt="1"/>
          </p:nvPr>
        </p:nvSpPr>
        <p:spPr>
          <a:xfrm>
            <a:off x="593857" y="3896089"/>
            <a:ext cx="3974716" cy="294275"/>
          </a:xfrm>
          <a:prstGeom prst="rect">
            <a:avLst/>
          </a:prstGeom>
        </p:spPr>
        <p:txBody>
          <a:bodyPr vert="horz"/>
          <a:lstStyle>
            <a:lvl1pPr marL="0" indent="0">
              <a:lnSpc>
                <a:spcPct val="120000"/>
              </a:lnSpc>
              <a:spcBef>
                <a:spcPts val="600"/>
              </a:spcBef>
              <a:buNone/>
              <a:defRPr sz="1000">
                <a:solidFill>
                  <a:srgbClr val="545554"/>
                </a:solidFill>
                <a:latin typeface="Trebuchet MS"/>
                <a:cs typeface="Trebuchet MS"/>
              </a:defRPr>
            </a:lvl1pPr>
          </a:lstStyle>
          <a:p>
            <a:r>
              <a:rPr lang="en-US" dirty="0">
                <a:sym typeface="GT America Regular"/>
              </a:rPr>
              <a:t>1.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9" name="Text Placeholder 3"/>
          <p:cNvSpPr>
            <a:spLocks noGrp="1"/>
          </p:cNvSpPr>
          <p:nvPr>
            <p:ph type="body" sz="quarter" idx="14" hasCustomPrompt="1"/>
          </p:nvPr>
        </p:nvSpPr>
        <p:spPr>
          <a:xfrm>
            <a:off x="4701648" y="3896093"/>
            <a:ext cx="3759350" cy="294275"/>
          </a:xfrm>
          <a:prstGeom prst="rect">
            <a:avLst/>
          </a:prstGeom>
        </p:spPr>
        <p:txBody>
          <a:bodyPr vert="horz"/>
          <a:lstStyle>
            <a:lvl1pPr marL="0" indent="0">
              <a:lnSpc>
                <a:spcPct val="120000"/>
              </a:lnSpc>
              <a:spcBef>
                <a:spcPts val="600"/>
              </a:spcBef>
              <a:buNone/>
              <a:defRPr sz="1000">
                <a:solidFill>
                  <a:srgbClr val="545554"/>
                </a:solidFill>
                <a:latin typeface="Trebuchet MS"/>
                <a:cs typeface="Trebuchet MS"/>
              </a:defRPr>
            </a:lvl1pPr>
          </a:lstStyle>
          <a:p>
            <a:r>
              <a:rPr lang="en-US" dirty="0">
                <a:sym typeface="GT America Regular"/>
              </a:rPr>
              <a:t>2.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13" name="Picture Placeholder 15"/>
          <p:cNvSpPr>
            <a:spLocks noGrp="1"/>
          </p:cNvSpPr>
          <p:nvPr>
            <p:ph type="pic" sz="quarter" idx="18" hasCustomPrompt="1"/>
          </p:nvPr>
        </p:nvSpPr>
        <p:spPr>
          <a:xfrm>
            <a:off x="4760452" y="1626185"/>
            <a:ext cx="3700545" cy="2201747"/>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lIns="360000" rIns="360000" bIns="187200" anchor="t" anchorCtr="0"/>
          <a:lstStyle>
            <a:lvl1pPr marL="0" marR="0" indent="0" algn="ctr" defTabSz="457200" rtl="0" eaLnBrk="1" fontAlgn="auto" latinLnBrk="0" hangingPunct="1">
              <a:lnSpc>
                <a:spcPct val="110000"/>
              </a:lnSpc>
              <a:spcBef>
                <a:spcPct val="20000"/>
              </a:spcBef>
              <a:spcAft>
                <a:spcPts val="0"/>
              </a:spcAft>
              <a:buClrTx/>
              <a:buSzTx/>
              <a:buFont typeface="Arial"/>
              <a:buNone/>
              <a:tabLst/>
              <a:defRPr sz="900" b="0" i="0" cap="all" baseline="0">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14" name="Picture Placeholder 15"/>
          <p:cNvSpPr>
            <a:spLocks noGrp="1"/>
          </p:cNvSpPr>
          <p:nvPr>
            <p:ph type="pic" sz="quarter" idx="19" hasCustomPrompt="1"/>
          </p:nvPr>
        </p:nvSpPr>
        <p:spPr>
          <a:xfrm>
            <a:off x="703560" y="1635320"/>
            <a:ext cx="3865013" cy="2174341"/>
          </a:xfrm>
          <a:prstGeom prst="rect">
            <a:avLst/>
          </a:prstGeom>
          <a:blipFill rotWithShape="1">
            <a:blip r:embed="rId3" cstate="print">
              <a:extLst>
                <a:ext uri="{28A0092B-C50C-407E-A947-70E740481C1C}">
                  <a14:useLocalDpi xmlns:a14="http://schemas.microsoft.com/office/drawing/2010/main"/>
                </a:ext>
              </a:extLst>
            </a:blip>
            <a:stretch>
              <a:fillRect/>
            </a:stretch>
          </a:blipFill>
        </p:spPr>
        <p:txBody>
          <a:bodyPr vert="horz" lIns="360000" rIns="360000" bIns="187200" anchor="t" anchorCtr="0"/>
          <a:lstStyle>
            <a:lvl1pPr marL="0" marR="0" indent="0" algn="ctr" defTabSz="457200" rtl="0" eaLnBrk="1" fontAlgn="auto" latinLnBrk="0" hangingPunct="1">
              <a:lnSpc>
                <a:spcPct val="110000"/>
              </a:lnSpc>
              <a:spcBef>
                <a:spcPct val="20000"/>
              </a:spcBef>
              <a:spcAft>
                <a:spcPts val="0"/>
              </a:spcAft>
              <a:buClrTx/>
              <a:buSzTx/>
              <a:buFont typeface="Arial"/>
              <a:buNone/>
              <a:tabLst/>
              <a:defRPr sz="900" cap="all" baseline="0">
                <a:solidFill>
                  <a:srgbClr val="C00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15"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10" name="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2"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294187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ns_III">
    <p:bg>
      <p:bgPr>
        <a:solidFill>
          <a:srgbClr val="E5E8EA"/>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3188100" y="4435932"/>
            <a:ext cx="2366817" cy="272475"/>
          </a:xfrm>
          <a:prstGeom prst="rect">
            <a:avLst/>
          </a:prstGeom>
        </p:spPr>
        <p:txBody>
          <a:bodyPr vert="horz"/>
          <a:lstStyle>
            <a:lvl1pPr marL="0" indent="0">
              <a:lnSpc>
                <a:spcPct val="100000"/>
              </a:lnSpc>
              <a:spcBef>
                <a:spcPts val="216"/>
              </a:spcBef>
              <a:buNone/>
              <a:defRPr sz="900">
                <a:solidFill>
                  <a:srgbClr val="545554"/>
                </a:solidFill>
                <a:latin typeface="Trebuchet MS"/>
                <a:cs typeface="Trebuchet MS"/>
              </a:defRPr>
            </a:lvl1pPr>
          </a:lstStyle>
          <a:p>
            <a:r>
              <a:rPr lang="en-US" dirty="0">
                <a:sym typeface="GT America Regular"/>
              </a:rPr>
              <a:t>3.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17" name="Picture Placeholder 15"/>
          <p:cNvSpPr>
            <a:spLocks noGrp="1"/>
          </p:cNvSpPr>
          <p:nvPr>
            <p:ph type="pic" sz="quarter" idx="20" hasCustomPrompt="1"/>
          </p:nvPr>
        </p:nvSpPr>
        <p:spPr>
          <a:xfrm>
            <a:off x="3288792" y="1260751"/>
            <a:ext cx="5112487" cy="3132470"/>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anchor="t"/>
          <a:lstStyle>
            <a:lvl1pPr marL="0" marR="0" indent="0" algn="ctr" defTabSz="457200" rtl="0" eaLnBrk="1" fontAlgn="auto" latinLnBrk="0" hangingPunct="1">
              <a:lnSpc>
                <a:spcPct val="150000"/>
              </a:lnSpc>
              <a:spcBef>
                <a:spcPct val="20000"/>
              </a:spcBef>
              <a:spcAft>
                <a:spcPts val="0"/>
              </a:spcAft>
              <a:buClrTx/>
              <a:buSzTx/>
              <a:buFont typeface="Arial"/>
              <a:buNone/>
              <a:tabLst/>
              <a:defRPr sz="1100" cap="all" baseline="0">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18"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20" name="Text Placeholder 3"/>
          <p:cNvSpPr>
            <a:spLocks noGrp="1"/>
          </p:cNvSpPr>
          <p:nvPr>
            <p:ph type="body" sz="quarter" idx="10" hasCustomPrompt="1"/>
          </p:nvPr>
        </p:nvSpPr>
        <p:spPr>
          <a:xfrm>
            <a:off x="585069" y="2619030"/>
            <a:ext cx="2448465" cy="272475"/>
          </a:xfrm>
          <a:prstGeom prst="rect">
            <a:avLst/>
          </a:prstGeom>
        </p:spPr>
        <p:txBody>
          <a:bodyPr vert="horz"/>
          <a:lstStyle>
            <a:lvl1pPr marL="0" indent="0">
              <a:lnSpc>
                <a:spcPct val="100000"/>
              </a:lnSpc>
              <a:spcBef>
                <a:spcPts val="216"/>
              </a:spcBef>
              <a:buNone/>
              <a:defRPr sz="900">
                <a:solidFill>
                  <a:srgbClr val="545554"/>
                </a:solidFill>
                <a:latin typeface="Trebuchet MS"/>
                <a:cs typeface="Trebuchet MS"/>
              </a:defRPr>
            </a:lvl1pPr>
          </a:lstStyle>
          <a:p>
            <a:r>
              <a:rPr lang="en-US" dirty="0">
                <a:sym typeface="GT America Regular"/>
              </a:rPr>
              <a:t>1.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21" name="Text Placeholder 3"/>
          <p:cNvSpPr>
            <a:spLocks noGrp="1"/>
          </p:cNvSpPr>
          <p:nvPr>
            <p:ph type="body" sz="quarter" idx="15" hasCustomPrompt="1"/>
          </p:nvPr>
        </p:nvSpPr>
        <p:spPr>
          <a:xfrm>
            <a:off x="585069" y="4435932"/>
            <a:ext cx="2448465" cy="272475"/>
          </a:xfrm>
          <a:prstGeom prst="rect">
            <a:avLst/>
          </a:prstGeom>
        </p:spPr>
        <p:txBody>
          <a:bodyPr vert="horz"/>
          <a:lstStyle>
            <a:lvl1pPr marL="0" indent="0">
              <a:lnSpc>
                <a:spcPct val="100000"/>
              </a:lnSpc>
              <a:spcBef>
                <a:spcPts val="216"/>
              </a:spcBef>
              <a:buNone/>
              <a:defRPr sz="900">
                <a:solidFill>
                  <a:srgbClr val="545554"/>
                </a:solidFill>
                <a:latin typeface="Trebuchet MS"/>
                <a:cs typeface="Trebuchet MS"/>
              </a:defRPr>
            </a:lvl1pPr>
          </a:lstStyle>
          <a:p>
            <a:r>
              <a:rPr lang="en-US" dirty="0">
                <a:sym typeface="GT America Regular"/>
              </a:rPr>
              <a:t>2.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22" name="Picture Placeholder 15"/>
          <p:cNvSpPr>
            <a:spLocks noGrp="1"/>
          </p:cNvSpPr>
          <p:nvPr>
            <p:ph type="pic" sz="quarter" idx="18" hasCustomPrompt="1"/>
          </p:nvPr>
        </p:nvSpPr>
        <p:spPr>
          <a:xfrm>
            <a:off x="694423" y="3077653"/>
            <a:ext cx="2339110" cy="1315568"/>
          </a:xfrm>
          <a:prstGeom prst="rect">
            <a:avLst/>
          </a:prstGeom>
          <a:blipFill rotWithShape="1">
            <a:blip r:embed="rId3" cstate="print">
              <a:extLst>
                <a:ext uri="{28A0092B-C50C-407E-A947-70E740481C1C}">
                  <a14:useLocalDpi xmlns:a14="http://schemas.microsoft.com/office/drawing/2010/main"/>
                </a:ext>
              </a:extLst>
            </a:blip>
            <a:stretch>
              <a:fillRect/>
            </a:stretch>
          </a:blipFill>
        </p:spPr>
        <p:txBody>
          <a:bodyPr vert="horz" bIns="140400" anchor="t" anchorCtr="0"/>
          <a:lstStyle>
            <a:lvl1pPr marL="0" marR="0" indent="0" algn="ctr" defTabSz="457200" rtl="0" eaLnBrk="1" fontAlgn="auto" latinLnBrk="0" hangingPunct="1">
              <a:lnSpc>
                <a:spcPct val="150000"/>
              </a:lnSpc>
              <a:spcBef>
                <a:spcPct val="20000"/>
              </a:spcBef>
              <a:spcAft>
                <a:spcPts val="0"/>
              </a:spcAft>
              <a:buClrTx/>
              <a:buSzTx/>
              <a:buFont typeface="Arial"/>
              <a:buNone/>
              <a:tabLst/>
              <a:defRPr sz="900" cap="all" baseline="0">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23" name="Picture Placeholder 15"/>
          <p:cNvSpPr>
            <a:spLocks noGrp="1"/>
          </p:cNvSpPr>
          <p:nvPr>
            <p:ph type="pic" sz="quarter" idx="19" hasCustomPrompt="1"/>
          </p:nvPr>
        </p:nvSpPr>
        <p:spPr>
          <a:xfrm>
            <a:off x="694423" y="1260751"/>
            <a:ext cx="2339110" cy="1315568"/>
          </a:xfrm>
          <a:prstGeom prst="rect">
            <a:avLst/>
          </a:prstGeom>
          <a:blipFill rotWithShape="1">
            <a:blip r:embed="rId4" cstate="print">
              <a:extLst>
                <a:ext uri="{28A0092B-C50C-407E-A947-70E740481C1C}">
                  <a14:useLocalDpi xmlns:a14="http://schemas.microsoft.com/office/drawing/2010/main"/>
                </a:ext>
              </a:extLst>
            </a:blip>
            <a:stretch>
              <a:fillRect/>
            </a:stretch>
          </a:blipFill>
        </p:spPr>
        <p:txBody>
          <a:bodyPr vert="horz" bIns="93600" anchor="t" anchorCtr="0"/>
          <a:lstStyle>
            <a:lvl1pPr marL="0" marR="0" indent="0" algn="ctr" defTabSz="457200" rtl="0" eaLnBrk="1" fontAlgn="auto" latinLnBrk="0" hangingPunct="1">
              <a:lnSpc>
                <a:spcPct val="150000"/>
              </a:lnSpc>
              <a:spcBef>
                <a:spcPct val="20000"/>
              </a:spcBef>
              <a:spcAft>
                <a:spcPts val="0"/>
              </a:spcAft>
              <a:buClrTx/>
              <a:buSzTx/>
              <a:buFont typeface="Arial"/>
              <a:buNone/>
              <a:tabLst/>
              <a:defRPr sz="900" cap="all" baseline="0">
                <a:solidFill>
                  <a:srgbClr val="C00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pic>
        <p:nvPicPr>
          <p:cNvPr id="12" name="pasted-image.pdf"/>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4"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121084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m e texto">
    <p:bg>
      <p:bgPr>
        <a:solidFill>
          <a:srgbClr val="E5E8EA"/>
        </a:solid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0" hasCustomPrompt="1"/>
          </p:nvPr>
        </p:nvSpPr>
        <p:spPr>
          <a:xfrm>
            <a:off x="585069" y="2619030"/>
            <a:ext cx="2448465" cy="272475"/>
          </a:xfrm>
          <a:prstGeom prst="rect">
            <a:avLst/>
          </a:prstGeom>
        </p:spPr>
        <p:txBody>
          <a:bodyPr vert="horz"/>
          <a:lstStyle>
            <a:lvl1pPr marL="0" indent="0">
              <a:lnSpc>
                <a:spcPct val="100000"/>
              </a:lnSpc>
              <a:spcBef>
                <a:spcPts val="216"/>
              </a:spcBef>
              <a:buNone/>
              <a:defRPr sz="900">
                <a:solidFill>
                  <a:srgbClr val="545554"/>
                </a:solidFill>
                <a:latin typeface="Trebuchet MS"/>
                <a:cs typeface="Trebuchet MS"/>
              </a:defRPr>
            </a:lvl1pPr>
          </a:lstStyle>
          <a:p>
            <a:r>
              <a:rPr lang="en-US" dirty="0">
                <a:sym typeface="GT America Regular"/>
              </a:rPr>
              <a:t>1.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9" name="Text Placeholder 3"/>
          <p:cNvSpPr>
            <a:spLocks noGrp="1"/>
          </p:cNvSpPr>
          <p:nvPr>
            <p:ph type="body" sz="quarter" idx="15" hasCustomPrompt="1"/>
          </p:nvPr>
        </p:nvSpPr>
        <p:spPr>
          <a:xfrm>
            <a:off x="585069" y="4435932"/>
            <a:ext cx="2448465" cy="272475"/>
          </a:xfrm>
          <a:prstGeom prst="rect">
            <a:avLst/>
          </a:prstGeom>
        </p:spPr>
        <p:txBody>
          <a:bodyPr vert="horz"/>
          <a:lstStyle>
            <a:lvl1pPr marL="0" indent="0">
              <a:lnSpc>
                <a:spcPct val="100000"/>
              </a:lnSpc>
              <a:spcBef>
                <a:spcPts val="216"/>
              </a:spcBef>
              <a:buNone/>
              <a:defRPr sz="900">
                <a:solidFill>
                  <a:srgbClr val="545554"/>
                </a:solidFill>
                <a:latin typeface="Trebuchet MS"/>
                <a:cs typeface="Trebuchet MS"/>
              </a:defRPr>
            </a:lvl1pPr>
          </a:lstStyle>
          <a:p>
            <a:r>
              <a:rPr lang="en-US" dirty="0">
                <a:sym typeface="GT America Regular"/>
              </a:rPr>
              <a:t>2.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10" name="Text Placeholder 3"/>
          <p:cNvSpPr>
            <a:spLocks noGrp="1"/>
          </p:cNvSpPr>
          <p:nvPr>
            <p:ph type="body" sz="quarter" idx="16" hasCustomPrompt="1"/>
          </p:nvPr>
        </p:nvSpPr>
        <p:spPr>
          <a:xfrm>
            <a:off x="3314545" y="1190879"/>
            <a:ext cx="4393750" cy="1520635"/>
          </a:xfrm>
          <a:prstGeom prst="rect">
            <a:avLst/>
          </a:prstGeom>
        </p:spPr>
        <p:txBody>
          <a:bodyPr vert="horz"/>
          <a:lstStyle>
            <a:lvl1pPr marL="0" indent="0">
              <a:lnSpc>
                <a:spcPct val="120000"/>
              </a:lnSpc>
              <a:spcBef>
                <a:spcPts val="600"/>
              </a:spcBef>
              <a:buNone/>
              <a:defRPr sz="14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sp>
        <p:nvSpPr>
          <p:cNvPr id="11" name="Text Placeholder 3"/>
          <p:cNvSpPr>
            <a:spLocks noGrp="1"/>
          </p:cNvSpPr>
          <p:nvPr>
            <p:ph type="body" sz="quarter" idx="17" hasCustomPrompt="1"/>
          </p:nvPr>
        </p:nvSpPr>
        <p:spPr>
          <a:xfrm>
            <a:off x="3314545" y="2986397"/>
            <a:ext cx="4393750" cy="1520635"/>
          </a:xfrm>
          <a:prstGeom prst="rect">
            <a:avLst/>
          </a:prstGeom>
        </p:spPr>
        <p:txBody>
          <a:bodyPr vert="horz"/>
          <a:lstStyle>
            <a:lvl1pPr marL="0" indent="0">
              <a:lnSpc>
                <a:spcPct val="120000"/>
              </a:lnSpc>
              <a:spcBef>
                <a:spcPts val="600"/>
              </a:spcBef>
              <a:buNone/>
              <a:defRPr sz="14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sp>
        <p:nvSpPr>
          <p:cNvPr id="14"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19" name="Picture Placeholder 15"/>
          <p:cNvSpPr>
            <a:spLocks noGrp="1"/>
          </p:cNvSpPr>
          <p:nvPr>
            <p:ph type="pic" sz="quarter" idx="18" hasCustomPrompt="1"/>
          </p:nvPr>
        </p:nvSpPr>
        <p:spPr>
          <a:xfrm>
            <a:off x="694423" y="3077653"/>
            <a:ext cx="2339110" cy="1315568"/>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bIns="140400" anchor="t" anchorCtr="0"/>
          <a:lstStyle>
            <a:lvl1pPr marL="0" marR="0" indent="0" algn="ctr" defTabSz="457200" rtl="0" eaLnBrk="1" fontAlgn="auto" latinLnBrk="0" hangingPunct="1">
              <a:lnSpc>
                <a:spcPct val="150000"/>
              </a:lnSpc>
              <a:spcBef>
                <a:spcPct val="20000"/>
              </a:spcBef>
              <a:spcAft>
                <a:spcPts val="0"/>
              </a:spcAft>
              <a:buClrTx/>
              <a:buSzTx/>
              <a:buFont typeface="Arial"/>
              <a:buNone/>
              <a:tabLst/>
              <a:defRPr sz="900" cap="all" baseline="0">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20" name="Picture Placeholder 15"/>
          <p:cNvSpPr>
            <a:spLocks noGrp="1"/>
          </p:cNvSpPr>
          <p:nvPr>
            <p:ph type="pic" sz="quarter" idx="19" hasCustomPrompt="1"/>
          </p:nvPr>
        </p:nvSpPr>
        <p:spPr>
          <a:xfrm>
            <a:off x="694423" y="1260751"/>
            <a:ext cx="2339110" cy="1315568"/>
          </a:xfrm>
          <a:prstGeom prst="rect">
            <a:avLst/>
          </a:prstGeom>
          <a:blipFill rotWithShape="1">
            <a:blip r:embed="rId3" cstate="print">
              <a:extLst>
                <a:ext uri="{28A0092B-C50C-407E-A947-70E740481C1C}">
                  <a14:useLocalDpi xmlns:a14="http://schemas.microsoft.com/office/drawing/2010/main"/>
                </a:ext>
              </a:extLst>
            </a:blip>
            <a:stretch>
              <a:fillRect/>
            </a:stretch>
          </a:blipFill>
        </p:spPr>
        <p:txBody>
          <a:bodyPr vert="horz" bIns="93600" anchor="t" anchorCtr="0"/>
          <a:lstStyle>
            <a:lvl1pPr marL="0" marR="0" indent="0" algn="ctr" defTabSz="457200" rtl="0" eaLnBrk="1" fontAlgn="auto" latinLnBrk="0" hangingPunct="1">
              <a:lnSpc>
                <a:spcPct val="150000"/>
              </a:lnSpc>
              <a:spcBef>
                <a:spcPct val="20000"/>
              </a:spcBef>
              <a:spcAft>
                <a:spcPts val="0"/>
              </a:spcAft>
              <a:buClrTx/>
              <a:buSzTx/>
              <a:buFont typeface="Arial"/>
              <a:buNone/>
              <a:tabLst/>
              <a:defRPr sz="900" cap="all" baseline="0">
                <a:solidFill>
                  <a:srgbClr val="C00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pic>
        <p:nvPicPr>
          <p:cNvPr id="12" name="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5"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738557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CF0510D-C214-41AF-9FB7-C01A78493218}"/>
              </a:ext>
            </a:extLst>
          </p:cNvPr>
          <p:cNvSpPr>
            <a:spLocks noGrp="1"/>
          </p:cNvSpPr>
          <p:nvPr>
            <p:ph type="title"/>
          </p:nvPr>
        </p:nvSpPr>
        <p:spPr/>
        <p:txBody>
          <a:body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xmlns="" id="{75F1F526-9CEE-430E-8F2F-BC841213A993}"/>
              </a:ext>
            </a:extLst>
          </p:cNvPr>
          <p:cNvSpPr>
            <a:spLocks noGrp="1"/>
          </p:cNvSpPr>
          <p:nvPr>
            <p:ph sz="half" idx="1"/>
          </p:nvPr>
        </p:nvSpPr>
        <p:spPr>
          <a:xfrm>
            <a:off x="6286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Conteúdo 3">
            <a:extLst>
              <a:ext uri="{FF2B5EF4-FFF2-40B4-BE49-F238E27FC236}">
                <a16:creationId xmlns:a16="http://schemas.microsoft.com/office/drawing/2014/main" xmlns="" id="{C4A90617-B42A-4587-8701-C9672F606E68}"/>
              </a:ext>
            </a:extLst>
          </p:cNvPr>
          <p:cNvSpPr>
            <a:spLocks noGrp="1"/>
          </p:cNvSpPr>
          <p:nvPr>
            <p:ph sz="half" idx="2"/>
          </p:nvPr>
        </p:nvSpPr>
        <p:spPr>
          <a:xfrm>
            <a:off x="46291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5" name="Espaço Reservado para Data 4">
            <a:extLst>
              <a:ext uri="{FF2B5EF4-FFF2-40B4-BE49-F238E27FC236}">
                <a16:creationId xmlns:a16="http://schemas.microsoft.com/office/drawing/2014/main" xmlns="" id="{25B7B659-55D6-4817-8C42-0843F0C485BB}"/>
              </a:ext>
            </a:extLst>
          </p:cNvPr>
          <p:cNvSpPr>
            <a:spLocks noGrp="1"/>
          </p:cNvSpPr>
          <p:nvPr>
            <p:ph type="dt" sz="half" idx="10"/>
          </p:nvPr>
        </p:nvSpPr>
        <p:spPr/>
        <p:txBody>
          <a:bodyPr/>
          <a:lstStyle/>
          <a:p>
            <a:fld id="{84040D2F-8FE9-4667-BF58-2735CB46FBFF}" type="datetimeFigureOut">
              <a:rPr lang="pt-PT" smtClean="0"/>
              <a:t>27/06/2020</a:t>
            </a:fld>
            <a:endParaRPr lang="pt-PT"/>
          </a:p>
        </p:txBody>
      </p:sp>
      <p:sp>
        <p:nvSpPr>
          <p:cNvPr id="6" name="Espaço Reservado para Rodapé 5">
            <a:extLst>
              <a:ext uri="{FF2B5EF4-FFF2-40B4-BE49-F238E27FC236}">
                <a16:creationId xmlns:a16="http://schemas.microsoft.com/office/drawing/2014/main" xmlns="" id="{DC96CF9C-8807-45FF-A066-C1CCE37597EC}"/>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xmlns="" id="{933C54FC-D892-43DA-BA6B-8974097DAD2A}"/>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1420800060"/>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ídeo_I">
    <p:bg>
      <p:bgPr>
        <a:solidFill>
          <a:srgbClr val="E5E8EA"/>
        </a:solidFill>
        <a:effectLst/>
      </p:bgPr>
    </p:bg>
    <p:spTree>
      <p:nvGrpSpPr>
        <p:cNvPr id="1" name=""/>
        <p:cNvGrpSpPr/>
        <p:nvPr/>
      </p:nvGrpSpPr>
      <p:grpSpPr>
        <a:xfrm>
          <a:off x="0" y="0"/>
          <a:ext cx="0" cy="0"/>
          <a:chOff x="0" y="0"/>
          <a:chExt cx="0" cy="0"/>
        </a:xfrm>
      </p:grpSpPr>
      <p:sp>
        <p:nvSpPr>
          <p:cNvPr id="7" name="Media Placeholder 3"/>
          <p:cNvSpPr>
            <a:spLocks noGrp="1"/>
          </p:cNvSpPr>
          <p:nvPr>
            <p:ph type="media" sz="quarter" idx="10" hasCustomPrompt="1"/>
          </p:nvPr>
        </p:nvSpPr>
        <p:spPr>
          <a:xfrm>
            <a:off x="1238250" y="950588"/>
            <a:ext cx="6646863" cy="3646812"/>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anchor="t"/>
          <a:lstStyle>
            <a:lvl1pPr marL="0" indent="0" algn="ctr">
              <a:lnSpc>
                <a:spcPct val="150000"/>
              </a:lnSpc>
              <a:buNone/>
              <a:defRPr sz="1400" cap="all" baseline="0">
                <a:solidFill>
                  <a:srgbClr val="C00000"/>
                </a:solidFill>
                <a:latin typeface="Trebuchet MS"/>
                <a:cs typeface="Trebuchet MS"/>
              </a:defRPr>
            </a:lvl1pPr>
          </a:lstStyle>
          <a:p>
            <a:r>
              <a:rPr lang="en-US" dirty="0" err="1"/>
              <a:t>arraste</a:t>
            </a:r>
            <a:r>
              <a:rPr lang="en-US" dirty="0"/>
              <a:t> um </a:t>
            </a:r>
            <a:r>
              <a:rPr lang="en-US" dirty="0" err="1"/>
              <a:t>vídeo</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-lo.</a:t>
            </a:r>
          </a:p>
        </p:txBody>
      </p:sp>
      <p:sp>
        <p:nvSpPr>
          <p:cNvPr id="10"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12" name="Text Placeholder 3"/>
          <p:cNvSpPr>
            <a:spLocks noGrp="1"/>
          </p:cNvSpPr>
          <p:nvPr>
            <p:ph type="body" sz="quarter" idx="15" hasCustomPrompt="1"/>
          </p:nvPr>
        </p:nvSpPr>
        <p:spPr>
          <a:xfrm>
            <a:off x="1238250" y="4652333"/>
            <a:ext cx="4561056" cy="272475"/>
          </a:xfrm>
          <a:prstGeom prst="rect">
            <a:avLst/>
          </a:prstGeom>
        </p:spPr>
        <p:txBody>
          <a:bodyPr vert="horz"/>
          <a:lstStyle>
            <a:lvl1pPr marL="0" indent="0">
              <a:lnSpc>
                <a:spcPct val="100000"/>
              </a:lnSpc>
              <a:spcBef>
                <a:spcPts val="216"/>
              </a:spcBef>
              <a:buNone/>
              <a:defRPr sz="900">
                <a:solidFill>
                  <a:srgbClr val="5C6A74"/>
                </a:solidFill>
                <a:latin typeface="Trebuchet MS"/>
                <a:cs typeface="Trebuchet MS"/>
              </a:defRPr>
            </a:lvl1pPr>
          </a:lstStyle>
          <a:p>
            <a:r>
              <a:rPr lang="en-US" dirty="0" err="1">
                <a:sym typeface="GT America Regular"/>
              </a:rPr>
              <a:t>Fonte</a:t>
            </a:r>
            <a:r>
              <a:rPr lang="en-US" dirty="0">
                <a:sym typeface="GT America Regular"/>
              </a:rPr>
              <a:t> do </a:t>
            </a:r>
            <a:r>
              <a:rPr lang="en-US" dirty="0" err="1">
                <a:sym typeface="GT America Regular"/>
              </a:rPr>
              <a:t>vídeo</a:t>
            </a:r>
            <a:endParaRPr lang="en-US" dirty="0">
              <a:sym typeface="GT America Regular"/>
            </a:endParaRPr>
          </a:p>
        </p:txBody>
      </p:sp>
      <p:pic>
        <p:nvPicPr>
          <p:cNvPr id="8"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4" name="Shape 265"/>
          <p:cNvSpPr/>
          <p:nvPr userDrawn="1"/>
        </p:nvSpPr>
        <p:spPr>
          <a:xfrm rot="16200000">
            <a:off x="7461276" y="3180116"/>
            <a:ext cx="2949515"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779554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apítulo Número_Foto">
    <p:spTree>
      <p:nvGrpSpPr>
        <p:cNvPr id="1" name=""/>
        <p:cNvGrpSpPr/>
        <p:nvPr/>
      </p:nvGrpSpPr>
      <p:grpSpPr>
        <a:xfrm>
          <a:off x="0" y="0"/>
          <a:ext cx="0" cy="0"/>
          <a:chOff x="0" y="0"/>
          <a:chExt cx="0" cy="0"/>
        </a:xfrm>
      </p:grpSpPr>
      <p:sp>
        <p:nvSpPr>
          <p:cNvPr id="8" name="Picture Placeholder 15"/>
          <p:cNvSpPr>
            <a:spLocks noGrp="1"/>
          </p:cNvSpPr>
          <p:nvPr>
            <p:ph type="pic" sz="quarter" idx="12" hasCustomPrompt="1"/>
          </p:nvPr>
        </p:nvSpPr>
        <p:spPr>
          <a:xfrm>
            <a:off x="0" y="0"/>
            <a:ext cx="9144000" cy="5143500"/>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bIns="720000" anchor="b" anchorCtr="1"/>
          <a:lstStyle>
            <a:lvl1pPr marL="0" marR="0" indent="0" algn="ctr" defTabSz="457189" rtl="0" eaLnBrk="1" fontAlgn="auto" latinLnBrk="0" hangingPunct="1">
              <a:lnSpc>
                <a:spcPct val="100000"/>
              </a:lnSpc>
              <a:spcBef>
                <a:spcPct val="20000"/>
              </a:spcBef>
              <a:spcAft>
                <a:spcPts val="0"/>
              </a:spcAft>
              <a:buClrTx/>
              <a:buSzTx/>
              <a:buFont typeface="Arial"/>
              <a:buNone/>
              <a:tabLst/>
              <a:defRPr sz="1200" b="0" i="0" cap="all">
                <a:solidFill>
                  <a:srgbClr val="FFC000"/>
                </a:solidFill>
                <a:latin typeface="GT America" charset="0"/>
                <a:ea typeface="GT America" charset="0"/>
                <a:cs typeface="GT America" charset="0"/>
              </a:defRPr>
            </a:lvl1pPr>
          </a:lstStyle>
          <a:p>
            <a:r>
              <a:rPr lang="en-US" dirty="0"/>
              <a:t>Drag an image or click the icon to import one.</a:t>
            </a:r>
          </a:p>
        </p:txBody>
      </p:sp>
      <p:sp>
        <p:nvSpPr>
          <p:cNvPr id="7" name="Text Placeholder 13"/>
          <p:cNvSpPr>
            <a:spLocks noGrp="1"/>
          </p:cNvSpPr>
          <p:nvPr>
            <p:ph type="body" sz="quarter" idx="10" hasCustomPrompt="1"/>
          </p:nvPr>
        </p:nvSpPr>
        <p:spPr>
          <a:xfrm>
            <a:off x="1372747" y="1093950"/>
            <a:ext cx="6339005" cy="822325"/>
          </a:xfrm>
          <a:prstGeom prst="rect">
            <a:avLst/>
          </a:prstGeom>
        </p:spPr>
        <p:txBody>
          <a:bodyPr vert="horz">
            <a:normAutofit/>
          </a:bodyPr>
          <a:lstStyle>
            <a:lvl1pPr marL="0" indent="0">
              <a:lnSpc>
                <a:spcPct val="80000"/>
              </a:lnSpc>
              <a:buNone/>
              <a:defRPr sz="4000" b="1" i="0" cap="all" spc="130" baseline="0">
                <a:solidFill>
                  <a:srgbClr val="100690"/>
                </a:solidFill>
                <a:latin typeface="GT America Compressed" charset="0"/>
                <a:ea typeface="GT America Compressed" charset="0"/>
                <a:cs typeface="GT America Compressed" charset="0"/>
              </a:defRPr>
            </a:lvl1pPr>
          </a:lstStyle>
          <a:p>
            <a:pPr lvl="0"/>
            <a:r>
              <a:rPr lang="en-US" dirty="0"/>
              <a:t>Chapter Title in one line</a:t>
            </a:r>
          </a:p>
        </p:txBody>
      </p:sp>
      <p:sp>
        <p:nvSpPr>
          <p:cNvPr id="9" name="Text Placeholder 13"/>
          <p:cNvSpPr>
            <a:spLocks noGrp="1"/>
          </p:cNvSpPr>
          <p:nvPr>
            <p:ph type="body" sz="quarter" idx="11" hasCustomPrompt="1"/>
          </p:nvPr>
        </p:nvSpPr>
        <p:spPr>
          <a:xfrm>
            <a:off x="338074" y="1093950"/>
            <a:ext cx="1053902" cy="822325"/>
          </a:xfrm>
          <a:prstGeom prst="rect">
            <a:avLst/>
          </a:prstGeom>
        </p:spPr>
        <p:txBody>
          <a:bodyPr vert="horz">
            <a:noAutofit/>
          </a:bodyPr>
          <a:lstStyle>
            <a:lvl1pPr marL="0" indent="0" algn="r">
              <a:lnSpc>
                <a:spcPct val="80000"/>
              </a:lnSpc>
              <a:buNone/>
              <a:defRPr sz="4000" b="1" i="0" spc="130" baseline="0">
                <a:solidFill>
                  <a:srgbClr val="100690"/>
                </a:solidFill>
                <a:latin typeface="GT America Compressed" charset="0"/>
                <a:ea typeface="GT America Compressed" charset="0"/>
                <a:cs typeface="GT America Compressed" charset="0"/>
              </a:defRPr>
            </a:lvl1pPr>
          </a:lstStyle>
          <a:p>
            <a:pPr lvl="0"/>
            <a:r>
              <a:rPr lang="en-US" dirty="0"/>
              <a:t>00.</a:t>
            </a:r>
          </a:p>
        </p:txBody>
      </p:sp>
      <p:pic>
        <p:nvPicPr>
          <p:cNvPr id="18"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61065" y="4874216"/>
            <a:ext cx="149936" cy="149928"/>
          </a:xfrm>
          <a:prstGeom prst="rect">
            <a:avLst/>
          </a:prstGeom>
          <a:ln w="12700">
            <a:miter lim="400000"/>
          </a:ln>
        </p:spPr>
      </p:pic>
      <p:sp>
        <p:nvSpPr>
          <p:cNvPr id="10" name="Shape 265"/>
          <p:cNvSpPr/>
          <p:nvPr userDrawn="1"/>
        </p:nvSpPr>
        <p:spPr>
          <a:xfrm rot="16200000">
            <a:off x="7457509" y="3145588"/>
            <a:ext cx="2955927" cy="179526"/>
          </a:xfrm>
          <a:prstGeom prst="rect">
            <a:avLst/>
          </a:prstGeom>
          <a:ln w="12700">
            <a:miter lim="400000"/>
          </a:ln>
          <a:extLst>
            <a:ext uri="{C572A759-6A51-4108-AA02-DFA0A04FC94B}">
              <ma14:wrappingTextBoxFlag xmlns="" xmlns:ma14="http://schemas.microsoft.com/office/mac/drawingml/2011/main"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r>
              <a:rPr sz="500" b="0" i="0" dirty="0">
                <a:solidFill>
                  <a:schemeClr val="bg1"/>
                </a:solidFill>
                <a:latin typeface="GT America" charset="0"/>
                <a:ea typeface="GT America" charset="0"/>
                <a:cs typeface="GT America" charset="0"/>
              </a:rPr>
              <a:t>This information is property of Embraer and cannot be used or reproduced without written permission.</a:t>
            </a:r>
          </a:p>
        </p:txBody>
      </p:sp>
    </p:spTree>
    <p:extLst>
      <p:ext uri="{BB962C8B-B14F-4D97-AF65-F5344CB8AC3E}">
        <p14:creationId xmlns:p14="http://schemas.microsoft.com/office/powerpoint/2010/main" val="12198880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3008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634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4" name="Object 2" hidden="1"/>
          <p:cNvGraphicFramePr>
            <a:graphicFrameLocks noChangeAspect="1"/>
          </p:cNvGraphicFramePr>
          <p:nvPr>
            <p:custDataLst>
              <p:tags r:id="rId2"/>
            </p:custDataLst>
          </p:nvPr>
        </p:nvGraphicFramePr>
        <p:xfrm>
          <a:off x="1192" y="1192"/>
          <a:ext cx="2381" cy="1190"/>
        </p:xfrm>
        <a:graphic>
          <a:graphicData uri="http://schemas.openxmlformats.org/presentationml/2006/ole">
            <mc:AlternateContent xmlns:mc="http://schemas.openxmlformats.org/markup-compatibility/2006">
              <mc:Choice xmlns:v="urn:schemas-microsoft-com:vml" Requires="v">
                <p:oleObj spid="_x0000_s3325" name="Slide do think-cell" r:id="rId5" imgW="270" imgH="270" progId="TCLayout.ActiveDocument.1">
                  <p:embed/>
                </p:oleObj>
              </mc:Choice>
              <mc:Fallback>
                <p:oleObj name="Slide do think-cell"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 y="1192"/>
                        <a:ext cx="2381"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10" hidden="1">
            <a:extLst>
              <a:ext uri="{FF2B5EF4-FFF2-40B4-BE49-F238E27FC236}">
                <a16:creationId xmlns:a16="http://schemas.microsoft.com/office/drawing/2014/main" xmlns="" id="{5806DF20-588E-4255-846F-2ACFF36EE4EC}"/>
              </a:ext>
            </a:extLst>
          </p:cNvPr>
          <p:cNvSpPr/>
          <p:nvPr userDrawn="1">
            <p:custDataLst>
              <p:tags r:id="rId3"/>
            </p:custDataLst>
          </p:nvPr>
        </p:nvSpPr>
        <p:spPr>
          <a:xfrm>
            <a:off x="0" y="0"/>
            <a:ext cx="119063" cy="119063"/>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0" fontAlgn="base" hangingPunct="0">
              <a:spcBef>
                <a:spcPct val="0"/>
              </a:spcBef>
              <a:spcAft>
                <a:spcPct val="0"/>
              </a:spcAft>
              <a:defRPr/>
            </a:pPr>
            <a:endParaRPr lang="pt-BR" sz="2400" dirty="0" err="1">
              <a:solidFill>
                <a:srgbClr val="000000"/>
              </a:solidFill>
              <a:sym typeface="Arial" panose="020B0604020202020204" pitchFamily="34" charset="0"/>
            </a:endParaRPr>
          </a:p>
        </p:txBody>
      </p:sp>
      <p:pic>
        <p:nvPicPr>
          <p:cNvPr id="6"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ltGray">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Working Draft Text" hidden="1"/>
          <p:cNvSpPr txBox="1">
            <a:spLocks noChangeArrowheads="1"/>
          </p:cNvSpPr>
          <p:nvPr/>
        </p:nvSpPr>
        <p:spPr bwMode="black">
          <a:xfrm>
            <a:off x="400050" y="4717256"/>
            <a:ext cx="2846785"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pt" sz="600" b="1">
                <a:solidFill>
                  <a:srgbClr val="FFFFFF"/>
                </a:solidFill>
                <a:latin typeface="Arial"/>
                <a:ea typeface="MS PGothic" pitchFamily="34" charset="-128"/>
              </a:rPr>
              <a:t>WORKING DRAFT</a:t>
            </a:r>
          </a:p>
        </p:txBody>
      </p:sp>
      <p:sp>
        <p:nvSpPr>
          <p:cNvPr id="8" name="Working Draft" hidden="1"/>
          <p:cNvSpPr txBox="1">
            <a:spLocks noChangeArrowheads="1"/>
          </p:cNvSpPr>
          <p:nvPr/>
        </p:nvSpPr>
        <p:spPr bwMode="black">
          <a:xfrm>
            <a:off x="400050" y="4811316"/>
            <a:ext cx="302895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FFFFFF"/>
                </a:solidFill>
                <a:latin typeface="Arial"/>
                <a:ea typeface="MS PGothic" pitchFamily="34" charset="-128"/>
              </a:rPr>
              <a:t>Last Modified 20-Mar-20 7:06 PM E. South America Standard Time</a:t>
            </a:r>
            <a:endParaRPr lang="en-US" sz="600" dirty="0">
              <a:solidFill>
                <a:srgbClr val="FFFFFF"/>
              </a:solidFill>
              <a:latin typeface="Arial"/>
              <a:ea typeface="MS PGothic" pitchFamily="34" charset="-128"/>
            </a:endParaRPr>
          </a:p>
        </p:txBody>
      </p:sp>
      <p:sp>
        <p:nvSpPr>
          <p:cNvPr id="9" name="Printed" hidden="1"/>
          <p:cNvSpPr txBox="1">
            <a:spLocks noChangeArrowheads="1"/>
          </p:cNvSpPr>
          <p:nvPr/>
        </p:nvSpPr>
        <p:spPr bwMode="black">
          <a:xfrm>
            <a:off x="400050" y="4905375"/>
            <a:ext cx="2846785"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dirty="0">
                <a:solidFill>
                  <a:srgbClr val="FFFFFF"/>
                </a:solidFill>
                <a:latin typeface="Arial"/>
                <a:ea typeface="MS PGothic" pitchFamily="34" charset="-128"/>
              </a:rPr>
              <a:t>Printed 13/11/2019 12:15 E</a:t>
            </a:r>
            <a:r>
              <a:rPr lang="en-US" sz="600">
                <a:solidFill>
                  <a:srgbClr val="FFFFFF"/>
                </a:solidFill>
                <a:latin typeface="Arial"/>
                <a:ea typeface="MS PGothic" pitchFamily="34" charset="-128"/>
              </a:rPr>
              <a:t>. South America Standard </a:t>
            </a:r>
            <a:r>
              <a:rPr lang="en-US" sz="600" dirty="0">
                <a:solidFill>
                  <a:srgbClr val="FFFFFF"/>
                </a:solidFill>
                <a:latin typeface="Arial"/>
                <a:ea typeface="MS PGothic" pitchFamily="34" charset="-128"/>
              </a:rPr>
              <a:t>Time</a:t>
            </a:r>
          </a:p>
        </p:txBody>
      </p:sp>
      <p:sp>
        <p:nvSpPr>
          <p:cNvPr id="10" name="doc id"/>
          <p:cNvSpPr txBox="1">
            <a:spLocks noChangeArrowheads="1"/>
          </p:cNvSpPr>
          <p:nvPr/>
        </p:nvSpPr>
        <p:spPr bwMode="white">
          <a:xfrm>
            <a:off x="8615363" y="27385"/>
            <a:ext cx="302419"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endParaRPr lang="en-US" sz="600" dirty="0">
              <a:solidFill>
                <a:srgbClr val="FFFFFF"/>
              </a:solidFill>
              <a:latin typeface="Arial"/>
              <a:ea typeface="MS PGothic" pitchFamily="34" charset="-128"/>
            </a:endParaRPr>
          </a:p>
        </p:txBody>
      </p:sp>
      <p:sp>
        <p:nvSpPr>
          <p:cNvPr id="11" name="Right Triangle 1"/>
          <p:cNvSpPr/>
          <p:nvPr/>
        </p:nvSpPr>
        <p:spPr bwMode="ltGray">
          <a:xfrm>
            <a:off x="0" y="0"/>
            <a:ext cx="6644879" cy="5143500"/>
          </a:xfrm>
          <a:custGeom>
            <a:avLst/>
            <a:gdLst>
              <a:gd name="connsiteX0" fmla="*/ 0 w 6559296"/>
              <a:gd name="connsiteY0" fmla="*/ 6858000 h 6858000"/>
              <a:gd name="connsiteX1" fmla="*/ 0 w 6559296"/>
              <a:gd name="connsiteY1" fmla="*/ 0 h 6858000"/>
              <a:gd name="connsiteX2" fmla="*/ 6559296 w 6559296"/>
              <a:gd name="connsiteY2" fmla="*/ 6858000 h 6858000"/>
              <a:gd name="connsiteX3" fmla="*/ 0 w 6559296"/>
              <a:gd name="connsiteY3" fmla="*/ 6858000 h 6858000"/>
              <a:gd name="connsiteX0" fmla="*/ 0 w 6559296"/>
              <a:gd name="connsiteY0" fmla="*/ 6858000 h 6858000"/>
              <a:gd name="connsiteX1" fmla="*/ 0 w 6559296"/>
              <a:gd name="connsiteY1" fmla="*/ 0 h 6858000"/>
              <a:gd name="connsiteX2" fmla="*/ 1548384 w 6559296"/>
              <a:gd name="connsiteY2" fmla="*/ 1645920 h 6858000"/>
              <a:gd name="connsiteX3" fmla="*/ 6559296 w 6559296"/>
              <a:gd name="connsiteY3" fmla="*/ 6858000 h 6858000"/>
              <a:gd name="connsiteX4" fmla="*/ 0 w 6559296"/>
              <a:gd name="connsiteY4" fmla="*/ 6858000 h 6858000"/>
              <a:gd name="connsiteX0" fmla="*/ 0 w 6559296"/>
              <a:gd name="connsiteY0" fmla="*/ 6858000 h 6858000"/>
              <a:gd name="connsiteX1" fmla="*/ 0 w 6559296"/>
              <a:gd name="connsiteY1" fmla="*/ 0 h 6858000"/>
              <a:gd name="connsiteX2" fmla="*/ 1658112 w 6559296"/>
              <a:gd name="connsiteY2" fmla="*/ 12192 h 6858000"/>
              <a:gd name="connsiteX3" fmla="*/ 6559296 w 6559296"/>
              <a:gd name="connsiteY3" fmla="*/ 6858000 h 6858000"/>
              <a:gd name="connsiteX4" fmla="*/ 0 w 6559296"/>
              <a:gd name="connsiteY4" fmla="*/ 6858000 h 6858000"/>
              <a:gd name="connsiteX0" fmla="*/ 0 w 6559296"/>
              <a:gd name="connsiteY0" fmla="*/ 6858508 h 6858508"/>
              <a:gd name="connsiteX1" fmla="*/ 0 w 6559296"/>
              <a:gd name="connsiteY1" fmla="*/ 508 h 6858508"/>
              <a:gd name="connsiteX2" fmla="*/ 1632712 w 6559296"/>
              <a:gd name="connsiteY2" fmla="*/ 0 h 6858508"/>
              <a:gd name="connsiteX3" fmla="*/ 6559296 w 6559296"/>
              <a:gd name="connsiteY3" fmla="*/ 6858508 h 6858508"/>
              <a:gd name="connsiteX4" fmla="*/ 0 w 6559296"/>
              <a:gd name="connsiteY4" fmla="*/ 6858508 h 6858508"/>
              <a:gd name="connsiteX0" fmla="*/ 0 w 6559296"/>
              <a:gd name="connsiteY0" fmla="*/ 6858000 h 6858000"/>
              <a:gd name="connsiteX1" fmla="*/ 0 w 6559296"/>
              <a:gd name="connsiteY1" fmla="*/ 0 h 6858000"/>
              <a:gd name="connsiteX2" fmla="*/ 2909062 w 6559296"/>
              <a:gd name="connsiteY2" fmla="*/ 2667 h 6858000"/>
              <a:gd name="connsiteX3" fmla="*/ 6559296 w 6559296"/>
              <a:gd name="connsiteY3" fmla="*/ 6858000 h 6858000"/>
              <a:gd name="connsiteX4" fmla="*/ 0 w 655929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9296" h="6858000">
                <a:moveTo>
                  <a:pt x="0" y="6858000"/>
                </a:moveTo>
                <a:lnTo>
                  <a:pt x="0" y="0"/>
                </a:lnTo>
                <a:lnTo>
                  <a:pt x="2909062" y="2667"/>
                </a:lnTo>
                <a:lnTo>
                  <a:pt x="6559296" y="6858000"/>
                </a:lnTo>
                <a:lnTo>
                  <a:pt x="0" y="6858000"/>
                </a:lnTo>
                <a:close/>
              </a:path>
            </a:pathLst>
          </a:custGeom>
          <a:solidFill>
            <a:schemeClr val="tx2">
              <a:alpha val="7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0" fontAlgn="base" hangingPunct="0">
              <a:spcBef>
                <a:spcPct val="0"/>
              </a:spcBef>
              <a:spcAft>
                <a:spcPct val="0"/>
              </a:spcAft>
              <a:defRPr/>
            </a:pPr>
            <a:endParaRPr lang="en-US" dirty="0" err="1">
              <a:solidFill>
                <a:srgbClr val="000000"/>
              </a:solidFill>
            </a:endParaRPr>
          </a:p>
        </p:txBody>
      </p:sp>
      <p:sp>
        <p:nvSpPr>
          <p:cNvPr id="12" name="Document type" hidden="1"/>
          <p:cNvSpPr txBox="1">
            <a:spLocks noChangeArrowheads="1"/>
          </p:cNvSpPr>
          <p:nvPr/>
        </p:nvSpPr>
        <p:spPr bwMode="gray">
          <a:xfrm>
            <a:off x="398860" y="4602004"/>
            <a:ext cx="41636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pt">
                <a:solidFill>
                  <a:srgbClr val="FFFFFF"/>
                </a:solidFill>
                <a:latin typeface="Arial"/>
                <a:ea typeface="MS PGothic" pitchFamily="34" charset="-128"/>
              </a:rPr>
              <a:t>Document type | Date</a:t>
            </a:r>
          </a:p>
        </p:txBody>
      </p:sp>
      <p:pic>
        <p:nvPicPr>
          <p:cNvPr id="13" name="Picture 2" descr="Image result for embrae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860" y="427435"/>
            <a:ext cx="272176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8"/>
          <p:cNvSpPr txBox="1">
            <a:spLocks noChangeArrowheads="1"/>
          </p:cNvSpPr>
          <p:nvPr/>
        </p:nvSpPr>
        <p:spPr bwMode="auto">
          <a:xfrm>
            <a:off x="3096816" y="48422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pt-BR" altLang="pt-BR" sz="900" b="1">
                <a:solidFill>
                  <a:srgbClr val="FFFFFF"/>
                </a:solidFill>
              </a:rPr>
              <a:t>CONFIDENTIAL</a:t>
            </a:r>
          </a:p>
        </p:txBody>
      </p:sp>
      <p:pic>
        <p:nvPicPr>
          <p:cNvPr id="15" name="Picture 9"/>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 y="0"/>
            <a:ext cx="912852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4"/>
          <p:cNvSpPr txBox="1">
            <a:spLocks/>
          </p:cNvSpPr>
          <p:nvPr userDrawn="1"/>
        </p:nvSpPr>
        <p:spPr bwMode="auto">
          <a:xfrm>
            <a:off x="415529" y="1565672"/>
            <a:ext cx="4591050" cy="14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912813">
              <a:tabLst>
                <a:tab pos="274638" algn="l"/>
              </a:tabLst>
              <a:defRPr>
                <a:solidFill>
                  <a:schemeClr val="tx1"/>
                </a:solidFill>
                <a:latin typeface="Arial" panose="020B0604020202020204" pitchFamily="34" charset="0"/>
                <a:ea typeface="MS PGothic" panose="020B0600070205080204" pitchFamily="34" charset="-128"/>
              </a:defRPr>
            </a:lvl1pPr>
            <a:lvl2pPr marL="742950" indent="-285750" defTabSz="912813">
              <a:tabLst>
                <a:tab pos="274638" algn="l"/>
              </a:tabLst>
              <a:defRPr>
                <a:solidFill>
                  <a:schemeClr val="tx1"/>
                </a:solidFill>
                <a:latin typeface="Arial" panose="020B0604020202020204" pitchFamily="34" charset="0"/>
                <a:ea typeface="MS PGothic" panose="020B0600070205080204" pitchFamily="34" charset="-128"/>
              </a:defRPr>
            </a:lvl2pPr>
            <a:lvl3pPr marL="1143000" indent="-228600" defTabSz="912813">
              <a:tabLst>
                <a:tab pos="274638" algn="l"/>
              </a:tabLst>
              <a:defRPr>
                <a:solidFill>
                  <a:schemeClr val="tx1"/>
                </a:solidFill>
                <a:latin typeface="Arial" panose="020B0604020202020204" pitchFamily="34" charset="0"/>
                <a:ea typeface="MS PGothic" panose="020B0600070205080204" pitchFamily="34" charset="-128"/>
              </a:defRPr>
            </a:lvl3pPr>
            <a:lvl4pPr marL="1600200" indent="-228600" defTabSz="912813">
              <a:tabLst>
                <a:tab pos="274638" algn="l"/>
              </a:tabLst>
              <a:defRPr>
                <a:solidFill>
                  <a:schemeClr val="tx1"/>
                </a:solidFill>
                <a:latin typeface="Arial" panose="020B0604020202020204" pitchFamily="34" charset="0"/>
                <a:ea typeface="MS PGothic" panose="020B0600070205080204" pitchFamily="34" charset="-128"/>
              </a:defRPr>
            </a:lvl4pPr>
            <a:lvl5pPr marL="2057400" indent="-228600" defTabSz="912813">
              <a:tabLst>
                <a:tab pos="274638" algn="l"/>
              </a:tabLst>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tabLst>
                <a:tab pos="274638" algn="l"/>
              </a:tabLs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tabLst>
                <a:tab pos="274638" algn="l"/>
              </a:tabLs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tabLst>
                <a:tab pos="274638" algn="l"/>
              </a:tabLs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tabLst>
                <a:tab pos="274638" algn="l"/>
              </a:tabLst>
              <a:defRPr>
                <a:solidFill>
                  <a:schemeClr val="tx1"/>
                </a:solidFill>
                <a:latin typeface="Arial" panose="020B0604020202020204" pitchFamily="34" charset="0"/>
                <a:ea typeface="MS PGothic" panose="020B0600070205080204" pitchFamily="34" charset="-128"/>
              </a:defRPr>
            </a:lvl9pPr>
          </a:lstStyle>
          <a:p>
            <a:pPr fontAlgn="base">
              <a:lnSpc>
                <a:spcPts val="2944"/>
              </a:lnSpc>
              <a:spcBef>
                <a:spcPct val="0"/>
              </a:spcBef>
              <a:spcAft>
                <a:spcPct val="0"/>
              </a:spcAft>
              <a:defRPr/>
            </a:pPr>
            <a:endParaRPr lang="en-US" altLang="pt-BR" sz="2400" b="1">
              <a:solidFill>
                <a:srgbClr val="FFFFFF"/>
              </a:solidFill>
              <a:latin typeface="Georgia" panose="02040502050405020303" pitchFamily="18" charset="0"/>
            </a:endParaRPr>
          </a:p>
        </p:txBody>
      </p:sp>
      <p:pic>
        <p:nvPicPr>
          <p:cNvPr id="17" name="Picture 11"/>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66701" y="286941"/>
            <a:ext cx="1907381" cy="778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Image result for embraer logo"/>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398860" y="421482"/>
            <a:ext cx="2103834" cy="44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itle"/>
          <p:cNvSpPr>
            <a:spLocks noGrp="1" noChangeArrowheads="1"/>
          </p:cNvSpPr>
          <p:nvPr>
            <p:ph type="ctrTitle"/>
          </p:nvPr>
        </p:nvSpPr>
        <p:spPr bwMode="ltGray">
          <a:xfrm>
            <a:off x="398726" y="3665782"/>
            <a:ext cx="4164293" cy="369332"/>
          </a:xfrm>
          <a:prstGeom prst="rect">
            <a:avLst/>
          </a:prstGeom>
        </p:spPr>
        <p:txBody>
          <a:bodyPr rtlCol="0" anchor="b"/>
          <a:lstStyle>
            <a:lvl1pPr>
              <a:defRPr sz="2400" b="0" baseline="0">
                <a:solidFill>
                  <a:schemeClr val="bg1"/>
                </a:solidFill>
                <a:latin typeface="+mj-lt"/>
                <a:ea typeface="+mj-ea"/>
              </a:defRPr>
            </a:lvl1pPr>
          </a:lstStyle>
          <a:p>
            <a:pPr lvl="0"/>
            <a:r>
              <a:rPr lang="pt" noProof="0" dirty="0"/>
              <a:t>Click to edit Master title style</a:t>
            </a:r>
            <a:endParaRPr lang="en-US" noProof="0" dirty="0"/>
          </a:p>
        </p:txBody>
      </p:sp>
      <p:sp>
        <p:nvSpPr>
          <p:cNvPr id="13315" name="Subtitle"/>
          <p:cNvSpPr>
            <a:spLocks noGrp="1" noChangeArrowheads="1"/>
          </p:cNvSpPr>
          <p:nvPr>
            <p:ph type="subTitle" idx="1"/>
          </p:nvPr>
        </p:nvSpPr>
        <p:spPr bwMode="ltGray">
          <a:xfrm>
            <a:off x="398726" y="4151403"/>
            <a:ext cx="4164293" cy="230833"/>
          </a:xfrm>
          <a:prstGeom prst="rect">
            <a:avLst/>
          </a:prstGeom>
        </p:spPr>
        <p:txBody>
          <a:bodyPr rtlCol="0"/>
          <a:lstStyle>
            <a:lvl1pPr>
              <a:defRPr sz="1500" cap="none" baseline="0">
                <a:solidFill>
                  <a:schemeClr val="bg1"/>
                </a:solidFill>
                <a:latin typeface="+mn-lt"/>
                <a:ea typeface="+mn-ea"/>
              </a:defRPr>
            </a:lvl1pPr>
          </a:lstStyle>
          <a:p>
            <a:pPr lvl="0"/>
            <a:r>
              <a:rPr lang="pt" noProof="0"/>
              <a:t>Click to edit Master subtitle style</a:t>
            </a:r>
            <a:endParaRPr lang="en-US" noProof="0" dirty="0"/>
          </a:p>
        </p:txBody>
      </p:sp>
    </p:spTree>
    <p:extLst>
      <p:ext uri="{BB962C8B-B14F-4D97-AF65-F5344CB8AC3E}">
        <p14:creationId xmlns:p14="http://schemas.microsoft.com/office/powerpoint/2010/main" val="10324809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F26801-0EFF-4084-B119-C264729420A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0416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graphicFrame>
        <p:nvGraphicFramePr>
          <p:cNvPr id="4" name="Object 2" hidden="1"/>
          <p:cNvGraphicFramePr>
            <a:graphicFrameLocks noChangeAspect="1"/>
          </p:cNvGraphicFramePr>
          <p:nvPr>
            <p:custDataLst>
              <p:tags r:id="rId2"/>
            </p:custDataLst>
          </p:nvPr>
        </p:nvGraphicFramePr>
        <p:xfrm>
          <a:off x="1192" y="1192"/>
          <a:ext cx="2381" cy="1190"/>
        </p:xfrm>
        <a:graphic>
          <a:graphicData uri="http://schemas.openxmlformats.org/presentationml/2006/ole">
            <mc:AlternateContent xmlns:mc="http://schemas.openxmlformats.org/markup-compatibility/2006">
              <mc:Choice xmlns:v="urn:schemas-microsoft-com:vml" Requires="v">
                <p:oleObj spid="_x0000_s4349" name="Slide do think-cell" r:id="rId4" imgW="270" imgH="270" progId="TCLayout.ActiveDocument.1">
                  <p:embed/>
                </p:oleObj>
              </mc:Choice>
              <mc:Fallback>
                <p:oleObj name="Slide do think-cell"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object 2"/>
          <p:cNvSpPr>
            <a:spLocks noChangeArrowheads="1"/>
          </p:cNvSpPr>
          <p:nvPr/>
        </p:nvSpPr>
        <p:spPr bwMode="ltGray">
          <a:xfrm>
            <a:off x="0" y="0"/>
            <a:ext cx="9144000" cy="51435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endParaRPr lang="pt-BR" altLang="pt-BR">
              <a:solidFill>
                <a:srgbClr val="000000"/>
              </a:solidFill>
            </a:endParaRPr>
          </a:p>
        </p:txBody>
      </p:sp>
      <p:sp>
        <p:nvSpPr>
          <p:cNvPr id="6" name="Working Draft Text" hidden="1"/>
          <p:cNvSpPr txBox="1">
            <a:spLocks noChangeArrowheads="1"/>
          </p:cNvSpPr>
          <p:nvPr/>
        </p:nvSpPr>
        <p:spPr bwMode="black">
          <a:xfrm>
            <a:off x="400050" y="4717256"/>
            <a:ext cx="2846785"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pt" sz="600" b="1">
                <a:solidFill>
                  <a:srgbClr val="FFFFFF"/>
                </a:solidFill>
                <a:latin typeface="Arial"/>
                <a:ea typeface="MS PGothic" pitchFamily="34" charset="-128"/>
              </a:rPr>
              <a:t>WORKING DRAFT</a:t>
            </a:r>
          </a:p>
        </p:txBody>
      </p:sp>
      <p:sp>
        <p:nvSpPr>
          <p:cNvPr id="7" name="Working Draft" hidden="1"/>
          <p:cNvSpPr txBox="1">
            <a:spLocks noChangeArrowheads="1"/>
          </p:cNvSpPr>
          <p:nvPr/>
        </p:nvSpPr>
        <p:spPr bwMode="black">
          <a:xfrm>
            <a:off x="400050" y="4811316"/>
            <a:ext cx="302895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FFFFFF"/>
                </a:solidFill>
                <a:latin typeface="Arial"/>
                <a:ea typeface="MS PGothic" pitchFamily="34" charset="-128"/>
              </a:rPr>
              <a:t>Last Modified 20-Mar-20 7:06 PM E. South America Standard Time</a:t>
            </a:r>
            <a:endParaRPr lang="en-US" sz="600" dirty="0">
              <a:solidFill>
                <a:srgbClr val="FFFFFF"/>
              </a:solidFill>
              <a:latin typeface="Arial"/>
              <a:ea typeface="MS PGothic" pitchFamily="34" charset="-128"/>
            </a:endParaRPr>
          </a:p>
        </p:txBody>
      </p:sp>
      <p:sp>
        <p:nvSpPr>
          <p:cNvPr id="8" name="Printed" hidden="1"/>
          <p:cNvSpPr txBox="1">
            <a:spLocks noChangeArrowheads="1"/>
          </p:cNvSpPr>
          <p:nvPr/>
        </p:nvSpPr>
        <p:spPr bwMode="black">
          <a:xfrm>
            <a:off x="400050" y="4905375"/>
            <a:ext cx="2846785"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dirty="0">
                <a:solidFill>
                  <a:srgbClr val="FFFFFF"/>
                </a:solidFill>
                <a:latin typeface="Arial"/>
                <a:ea typeface="MS PGothic" pitchFamily="34" charset="-128"/>
              </a:rPr>
              <a:t>Printed 13/11/2019 12:15 E</a:t>
            </a:r>
            <a:r>
              <a:rPr lang="en-US" sz="600">
                <a:solidFill>
                  <a:srgbClr val="FFFFFF"/>
                </a:solidFill>
                <a:latin typeface="Arial"/>
                <a:ea typeface="MS PGothic" pitchFamily="34" charset="-128"/>
              </a:rPr>
              <a:t>. South America Standard </a:t>
            </a:r>
            <a:r>
              <a:rPr lang="en-US" sz="600" dirty="0">
                <a:solidFill>
                  <a:srgbClr val="FFFFFF"/>
                </a:solidFill>
                <a:latin typeface="Arial"/>
                <a:ea typeface="MS PGothic" pitchFamily="34" charset="-128"/>
              </a:rPr>
              <a:t>Time</a:t>
            </a:r>
          </a:p>
        </p:txBody>
      </p:sp>
      <p:sp>
        <p:nvSpPr>
          <p:cNvPr id="9" name="doc id"/>
          <p:cNvSpPr txBox="1">
            <a:spLocks noChangeArrowheads="1"/>
          </p:cNvSpPr>
          <p:nvPr/>
        </p:nvSpPr>
        <p:spPr bwMode="white">
          <a:xfrm>
            <a:off x="8615363" y="27385"/>
            <a:ext cx="302419"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endParaRPr lang="en-US" sz="600" dirty="0">
              <a:solidFill>
                <a:srgbClr val="FFFFFF"/>
              </a:solidFill>
              <a:latin typeface="Arial"/>
              <a:ea typeface="MS PGothic" pitchFamily="34" charset="-128"/>
            </a:endParaRPr>
          </a:p>
        </p:txBody>
      </p:sp>
      <p:sp>
        <p:nvSpPr>
          <p:cNvPr id="10" name="Document type" hidden="1"/>
          <p:cNvSpPr txBox="1">
            <a:spLocks noChangeArrowheads="1"/>
          </p:cNvSpPr>
          <p:nvPr/>
        </p:nvSpPr>
        <p:spPr bwMode="gray">
          <a:xfrm>
            <a:off x="398860" y="4602004"/>
            <a:ext cx="41636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pt">
                <a:solidFill>
                  <a:srgbClr val="FFFFFF"/>
                </a:solidFill>
                <a:latin typeface="Arial"/>
                <a:ea typeface="MS PGothic" pitchFamily="34" charset="-128"/>
              </a:rPr>
              <a:t>Document type | Date</a:t>
            </a:r>
          </a:p>
        </p:txBody>
      </p:sp>
      <p:sp>
        <p:nvSpPr>
          <p:cNvPr id="11" name="TextBox 10"/>
          <p:cNvSpPr txBox="1">
            <a:spLocks noChangeArrowheads="1"/>
          </p:cNvSpPr>
          <p:nvPr/>
        </p:nvSpPr>
        <p:spPr bwMode="auto">
          <a:xfrm>
            <a:off x="3096816" y="48422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pt-BR" altLang="pt-BR" sz="900" b="1">
                <a:solidFill>
                  <a:srgbClr val="FFFFFF"/>
                </a:solidFill>
              </a:rPr>
              <a:t>CONFIDENTIAL</a:t>
            </a:r>
          </a:p>
        </p:txBody>
      </p:sp>
      <p:sp>
        <p:nvSpPr>
          <p:cNvPr id="13314" name="Title"/>
          <p:cNvSpPr>
            <a:spLocks noGrp="1" noChangeArrowheads="1"/>
          </p:cNvSpPr>
          <p:nvPr>
            <p:ph type="ctrTitle"/>
          </p:nvPr>
        </p:nvSpPr>
        <p:spPr bwMode="ltGray">
          <a:xfrm>
            <a:off x="398726" y="2387085"/>
            <a:ext cx="4164293" cy="369332"/>
          </a:xfrm>
          <a:prstGeom prst="rect">
            <a:avLst/>
          </a:prstGeom>
        </p:spPr>
        <p:txBody>
          <a:bodyPr rtlCol="0" anchor="ctr"/>
          <a:lstStyle>
            <a:lvl1pPr>
              <a:defRPr sz="2400" b="0" baseline="0">
                <a:solidFill>
                  <a:schemeClr val="bg1"/>
                </a:solidFill>
                <a:latin typeface="+mj-lt"/>
                <a:ea typeface="+mj-ea"/>
              </a:defRPr>
            </a:lvl1pPr>
          </a:lstStyle>
          <a:p>
            <a:pPr lvl="0"/>
            <a:r>
              <a:rPr lang="pt" noProof="0"/>
              <a:t>Click to edit Master title style</a:t>
            </a:r>
            <a:endParaRPr lang="en-US" noProof="0" dirty="0"/>
          </a:p>
        </p:txBody>
      </p:sp>
      <p:sp>
        <p:nvSpPr>
          <p:cNvPr id="13315" name="Subtitle"/>
          <p:cNvSpPr>
            <a:spLocks noGrp="1" noChangeArrowheads="1"/>
          </p:cNvSpPr>
          <p:nvPr>
            <p:ph type="subTitle" idx="1"/>
          </p:nvPr>
        </p:nvSpPr>
        <p:spPr bwMode="ltGray">
          <a:xfrm>
            <a:off x="398726" y="2951253"/>
            <a:ext cx="4164293" cy="230833"/>
          </a:xfrm>
          <a:prstGeom prst="rect">
            <a:avLst/>
          </a:prstGeom>
        </p:spPr>
        <p:txBody>
          <a:bodyPr rtlCol="0"/>
          <a:lstStyle>
            <a:lvl1pPr>
              <a:defRPr sz="1500" cap="none" baseline="0">
                <a:solidFill>
                  <a:schemeClr val="bg1"/>
                </a:solidFill>
                <a:latin typeface="+mn-lt"/>
                <a:ea typeface="+mn-ea"/>
              </a:defRPr>
            </a:lvl1pPr>
          </a:lstStyle>
          <a:p>
            <a:pPr lvl="0"/>
            <a:r>
              <a:rPr lang="pt" noProof="0"/>
              <a:t>Click to edit Master subtitle style</a:t>
            </a:r>
            <a:endParaRPr lang="en-US" noProof="0" dirty="0"/>
          </a:p>
        </p:txBody>
      </p:sp>
    </p:spTree>
    <p:extLst>
      <p:ext uri="{BB962C8B-B14F-4D97-AF65-F5344CB8AC3E}">
        <p14:creationId xmlns:p14="http://schemas.microsoft.com/office/powerpoint/2010/main" val="17957675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p:custDataLst>
              <p:tags r:id="rId2"/>
            </p:custDataLst>
          </p:nvPr>
        </p:nvGraphicFramePr>
        <p:xfrm>
          <a:off x="0" y="0"/>
          <a:ext cx="161925" cy="121444"/>
        </p:xfrm>
        <a:graphic>
          <a:graphicData uri="http://schemas.openxmlformats.org/presentationml/2006/ole">
            <mc:AlternateContent xmlns:mc="http://schemas.openxmlformats.org/markup-compatibility/2006">
              <mc:Choice xmlns:v="urn:schemas-microsoft-com:vml" Requires="v">
                <p:oleObj spid="_x0000_s5624" name="Slide do think-cell" r:id="rId21" imgW="360" imgH="360" progId="TCLayout.ActiveDocument.1">
                  <p:embed/>
                </p:oleObj>
              </mc:Choice>
              <mc:Fallback>
                <p:oleObj name="Slide do think-cell" r:id="rId21" imgW="360" imgH="360" progId="TCLayout.ActiveDocument.1">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161925" cy="12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5" hidden="1"/>
          <p:cNvSpPr/>
          <p:nvPr>
            <p:custDataLst>
              <p:tags r:id="rId3"/>
            </p:custDataLst>
          </p:nvPr>
        </p:nvSpPr>
        <p:spPr bwMode="auto">
          <a:xfrm>
            <a:off x="0" y="0"/>
            <a:ext cx="161925" cy="12144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0" fontAlgn="base" hangingPunct="0">
              <a:spcBef>
                <a:spcPct val="0"/>
              </a:spcBef>
              <a:spcAft>
                <a:spcPct val="0"/>
              </a:spcAft>
              <a:defRPr/>
            </a:pPr>
            <a:endParaRPr lang="en-US" sz="1500" dirty="0">
              <a:solidFill>
                <a:srgbClr val="000000"/>
              </a:solidFill>
              <a:sym typeface="Arial" panose="020B0604020202020204" pitchFamily="34" charset="0"/>
            </a:endParaRPr>
          </a:p>
        </p:txBody>
      </p:sp>
      <p:sp>
        <p:nvSpPr>
          <p:cNvPr id="5" name="Working Draft" hidden="1"/>
          <p:cNvSpPr txBox="1">
            <a:spLocks noChangeArrowheads="1"/>
          </p:cNvSpPr>
          <p:nvPr/>
        </p:nvSpPr>
        <p:spPr bwMode="auto">
          <a:xfrm rot="5400000">
            <a:off x="8126792" y="1481957"/>
            <a:ext cx="1891543"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a:solidFill>
                  <a:srgbClr val="808080"/>
                </a:solidFill>
                <a:latin typeface="Arial"/>
                <a:ea typeface="MS PGothic" pitchFamily="34" charset="-128"/>
              </a:rPr>
              <a:t>Last Modified 20-Mar-20 7:06 PM E. South America Standard Time</a:t>
            </a:r>
            <a:endParaRPr lang="en-US" sz="1200" dirty="0">
              <a:solidFill>
                <a:srgbClr val="808080"/>
              </a:solidFill>
              <a:latin typeface="Arial"/>
              <a:ea typeface="MS PGothic" pitchFamily="34" charset="-128"/>
            </a:endParaRPr>
          </a:p>
        </p:txBody>
      </p:sp>
      <p:sp>
        <p:nvSpPr>
          <p:cNvPr id="6" name="Printed" hidden="1"/>
          <p:cNvSpPr txBox="1">
            <a:spLocks noChangeArrowheads="1"/>
          </p:cNvSpPr>
          <p:nvPr/>
        </p:nvSpPr>
        <p:spPr bwMode="auto">
          <a:xfrm rot="5400000">
            <a:off x="8241405" y="3145259"/>
            <a:ext cx="1662315"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dirty="0">
                <a:solidFill>
                  <a:srgbClr val="808080"/>
                </a:solidFill>
                <a:latin typeface="Arial"/>
                <a:ea typeface="MS PGothic" pitchFamily="34" charset="-128"/>
              </a:rPr>
              <a:t>Printed 13/11/2019 12:15 E</a:t>
            </a:r>
            <a:r>
              <a:rPr lang="en-US" sz="500">
                <a:solidFill>
                  <a:srgbClr val="808080"/>
                </a:solidFill>
                <a:latin typeface="Arial"/>
                <a:ea typeface="MS PGothic" pitchFamily="34" charset="-128"/>
              </a:rPr>
              <a:t>. South America Standard </a:t>
            </a:r>
            <a:r>
              <a:rPr lang="en-US" sz="500" dirty="0">
                <a:solidFill>
                  <a:srgbClr val="808080"/>
                </a:solidFill>
                <a:latin typeface="Arial"/>
                <a:ea typeface="MS PGothic" pitchFamily="34" charset="-128"/>
              </a:rPr>
              <a:t>Time</a:t>
            </a:r>
            <a:endParaRPr lang="en-US" sz="1200" dirty="0">
              <a:solidFill>
                <a:srgbClr val="808080"/>
              </a:solidFill>
              <a:latin typeface="Arial"/>
              <a:ea typeface="MS PGothic" pitchFamily="34" charset="-128"/>
            </a:endParaRPr>
          </a:p>
        </p:txBody>
      </p:sp>
      <p:sp>
        <p:nvSpPr>
          <p:cNvPr id="7" name="3. Unit of measure" hidden="1"/>
          <p:cNvSpPr txBox="1">
            <a:spLocks noChangeArrowheads="1"/>
          </p:cNvSpPr>
          <p:nvPr/>
        </p:nvSpPr>
        <p:spPr bwMode="auto">
          <a:xfrm>
            <a:off x="128588" y="408384"/>
            <a:ext cx="8886825" cy="18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eaLnBrk="0" fontAlgn="base" hangingPunct="0">
              <a:spcBef>
                <a:spcPct val="0"/>
              </a:spcBef>
              <a:spcAft>
                <a:spcPct val="0"/>
              </a:spcAft>
              <a:defRPr/>
            </a:pPr>
            <a:r>
              <a:rPr lang="pt" sz="1200">
                <a:solidFill>
                  <a:srgbClr val="808080"/>
                </a:solidFill>
                <a:latin typeface="Arial"/>
                <a:ea typeface="MS PGothic" pitchFamily="34" charset="-128"/>
              </a:rPr>
              <a:t>Subtitle</a:t>
            </a:r>
            <a:endParaRPr lang="en-US" sz="1200" dirty="0">
              <a:solidFill>
                <a:srgbClr val="808080"/>
              </a:solidFill>
              <a:latin typeface="Arial"/>
              <a:ea typeface="MS PGothic" pitchFamily="34" charset="-128"/>
            </a:endParaRPr>
          </a:p>
        </p:txBody>
      </p:sp>
      <p:sp>
        <p:nvSpPr>
          <p:cNvPr id="8" name="4. Footnote" hidden="1"/>
          <p:cNvSpPr txBox="1">
            <a:spLocks noChangeArrowheads="1"/>
          </p:cNvSpPr>
          <p:nvPr/>
        </p:nvSpPr>
        <p:spPr bwMode="auto">
          <a:xfrm>
            <a:off x="128588" y="4742260"/>
            <a:ext cx="8886825"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673" indent="-71673" eaLnBrk="0" fontAlgn="base" hangingPunct="0">
              <a:spcBef>
                <a:spcPct val="0"/>
              </a:spcBef>
              <a:spcAft>
                <a:spcPct val="0"/>
              </a:spcAft>
              <a:defRPr/>
            </a:pPr>
            <a:r>
              <a:rPr lang="pt" sz="600">
                <a:solidFill>
                  <a:srgbClr val="808080"/>
                </a:solidFill>
                <a:latin typeface="Arial"/>
                <a:ea typeface="MS PGothic" pitchFamily="34" charset="-128"/>
              </a:rPr>
              <a:t>1 Footnote</a:t>
            </a:r>
          </a:p>
        </p:txBody>
      </p:sp>
      <p:sp>
        <p:nvSpPr>
          <p:cNvPr id="9" name="5. Source" hidden="1"/>
          <p:cNvSpPr>
            <a:spLocks noChangeArrowheads="1"/>
          </p:cNvSpPr>
          <p:nvPr/>
        </p:nvSpPr>
        <p:spPr bwMode="auto">
          <a:xfrm>
            <a:off x="128588" y="4957762"/>
            <a:ext cx="8093869"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504825" indent="-504825" defTabSz="912813">
              <a:tabLst>
                <a:tab pos="642938" algn="l"/>
              </a:tabLst>
              <a:defRPr>
                <a:solidFill>
                  <a:schemeClr val="tx1"/>
                </a:solidFill>
                <a:latin typeface="Arial" panose="020B0604020202020204" pitchFamily="34" charset="0"/>
                <a:ea typeface="MS PGothic" panose="020B0600070205080204" pitchFamily="34" charset="-128"/>
              </a:defRPr>
            </a:lvl1pPr>
            <a:lvl2pPr marL="742950" indent="-285750" defTabSz="912813">
              <a:tabLst>
                <a:tab pos="642938" algn="l"/>
              </a:tabLst>
              <a:defRPr>
                <a:solidFill>
                  <a:schemeClr val="tx1"/>
                </a:solidFill>
                <a:latin typeface="Arial" panose="020B0604020202020204" pitchFamily="34" charset="0"/>
                <a:ea typeface="MS PGothic" panose="020B0600070205080204" pitchFamily="34" charset="-128"/>
              </a:defRPr>
            </a:lvl2pPr>
            <a:lvl3pPr marL="1143000" indent="-228600" defTabSz="912813">
              <a:tabLst>
                <a:tab pos="642938" algn="l"/>
              </a:tabLst>
              <a:defRPr>
                <a:solidFill>
                  <a:schemeClr val="tx1"/>
                </a:solidFill>
                <a:latin typeface="Arial" panose="020B0604020202020204" pitchFamily="34" charset="0"/>
                <a:ea typeface="MS PGothic" panose="020B0600070205080204" pitchFamily="34" charset="-128"/>
              </a:defRPr>
            </a:lvl3pPr>
            <a:lvl4pPr marL="1600200" indent="-228600" defTabSz="912813">
              <a:tabLst>
                <a:tab pos="642938" algn="l"/>
              </a:tabLst>
              <a:defRPr>
                <a:solidFill>
                  <a:schemeClr val="tx1"/>
                </a:solidFill>
                <a:latin typeface="Arial" panose="020B0604020202020204" pitchFamily="34" charset="0"/>
                <a:ea typeface="MS PGothic" panose="020B0600070205080204" pitchFamily="34" charset="-128"/>
              </a:defRPr>
            </a:lvl4pPr>
            <a:lvl5pPr marL="2057400" indent="-228600" defTabSz="912813">
              <a:tabLst>
                <a:tab pos="642938" algn="l"/>
              </a:tabLst>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600">
                <a:solidFill>
                  <a:srgbClr val="808080"/>
                </a:solidFill>
              </a:rPr>
              <a:t>SOURCE: Source</a:t>
            </a:r>
          </a:p>
        </p:txBody>
      </p:sp>
      <p:grpSp>
        <p:nvGrpSpPr>
          <p:cNvPr id="10" name="ACET" hidden="1"/>
          <p:cNvGrpSpPr>
            <a:grpSpLocks/>
          </p:cNvGrpSpPr>
          <p:nvPr/>
        </p:nvGrpSpPr>
        <p:grpSpPr bwMode="auto">
          <a:xfrm>
            <a:off x="1939529" y="1941798"/>
            <a:ext cx="3845719" cy="388258"/>
            <a:chOff x="915" y="710"/>
            <a:chExt cx="2686" cy="320"/>
          </a:xfrm>
        </p:grpSpPr>
        <p:cxnSp>
          <p:nvCxnSpPr>
            <p:cNvPr id="11" name="AutoShape 249"/>
            <p:cNvCxnSpPr>
              <a:cxnSpLocks noChangeShapeType="1"/>
            </p:cNvCxnSpPr>
            <p:nvPr/>
          </p:nvCxnSpPr>
          <p:spPr bwMode="auto">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1200" b="1">
                  <a:solidFill>
                    <a:srgbClr val="000000"/>
                  </a:solidFill>
                </a:rPr>
                <a:t>Title</a:t>
              </a:r>
            </a:p>
            <a:p>
              <a:pPr eaLnBrk="0" fontAlgn="base" hangingPunct="0">
                <a:spcBef>
                  <a:spcPct val="0"/>
                </a:spcBef>
                <a:spcAft>
                  <a:spcPct val="0"/>
                </a:spcAft>
                <a:defRPr/>
              </a:pPr>
              <a:r>
                <a:rPr lang="pt-BR" altLang="pt-BR" sz="1200">
                  <a:solidFill>
                    <a:srgbClr val="808080"/>
                  </a:solidFill>
                </a:rPr>
                <a:t>Unit of measure</a:t>
              </a:r>
            </a:p>
          </p:txBody>
        </p:sp>
      </p:grpSp>
      <p:sp>
        <p:nvSpPr>
          <p:cNvPr id="13" name="doc id"/>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14" name="Slide Number"/>
          <p:cNvSpPr txBox="1">
            <a:spLocks/>
          </p:cNvSpPr>
          <p:nvPr/>
        </p:nvSpPr>
        <p:spPr bwMode="auto">
          <a:xfrm>
            <a:off x="8891981" y="4957435"/>
            <a:ext cx="123432" cy="92333"/>
          </a:xfrm>
          <a:prstGeom prst="rect">
            <a:avLst/>
          </a:prstGeom>
        </p:spPr>
        <p:txBody>
          <a:bodyPr wrap="none" lIns="0" tIns="0" rIns="0" bIns="0" anchor="ctr">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83FBBF26-55EF-46B5-B964-9412744E7885}" type="slidenum">
              <a:rPr lang="en-US" altLang="pt-BR" sz="600" smtClean="0">
                <a:solidFill>
                  <a:srgbClr val="808080"/>
                </a:solidFill>
              </a:rPr>
              <a:pPr algn="r" eaLnBrk="0" fontAlgn="base" hangingPunct="0">
                <a:spcBef>
                  <a:spcPct val="0"/>
                </a:spcBef>
                <a:spcAft>
                  <a:spcPct val="0"/>
                </a:spcAft>
              </a:pPr>
              <a:t>‹nº›</a:t>
            </a:fld>
            <a:endParaRPr lang="en-US" altLang="pt-BR" sz="600">
              <a:solidFill>
                <a:srgbClr val="808080"/>
              </a:solidFill>
            </a:endParaRPr>
          </a:p>
        </p:txBody>
      </p:sp>
      <p:sp>
        <p:nvSpPr>
          <p:cNvPr id="15" name="1. On-page tracker" hidden="1"/>
          <p:cNvSpPr>
            <a:spLocks noChangeArrowheads="1"/>
          </p:cNvSpPr>
          <p:nvPr/>
        </p:nvSpPr>
        <p:spPr bwMode="auto">
          <a:xfrm>
            <a:off x="121444" y="36910"/>
            <a:ext cx="376238"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fontAlgn="base" hangingPunct="0">
              <a:spcBef>
                <a:spcPct val="0"/>
              </a:spcBef>
              <a:spcAft>
                <a:spcPct val="0"/>
              </a:spcAft>
              <a:defRPr/>
            </a:pPr>
            <a:r>
              <a:rPr lang="pt" sz="600" cap="all">
                <a:solidFill>
                  <a:srgbClr val="808080"/>
                </a:solidFill>
                <a:ea typeface="MS PGothic" pitchFamily="34" charset="-128"/>
              </a:rPr>
              <a:t>Tracker</a:t>
            </a:r>
          </a:p>
        </p:txBody>
      </p:sp>
      <p:sp>
        <p:nvSpPr>
          <p:cNvPr id="16" name="Freeform 809"/>
          <p:cNvSpPr>
            <a:spLocks/>
          </p:cNvSpPr>
          <p:nvPr/>
        </p:nvSpPr>
        <p:spPr bwMode="auto">
          <a:xfrm>
            <a:off x="8521304" y="4893469"/>
            <a:ext cx="216694" cy="215504"/>
          </a:xfrm>
          <a:custGeom>
            <a:avLst/>
            <a:gdLst>
              <a:gd name="T0" fmla="*/ 2147483646 w 272"/>
              <a:gd name="T1" fmla="*/ 2147483646 h 271"/>
              <a:gd name="T2" fmla="*/ 2147483646 w 272"/>
              <a:gd name="T3" fmla="*/ 2147483646 h 271"/>
              <a:gd name="T4" fmla="*/ 2147483646 w 272"/>
              <a:gd name="T5" fmla="*/ 2147483646 h 271"/>
              <a:gd name="T6" fmla="*/ 2147483646 w 272"/>
              <a:gd name="T7" fmla="*/ 2147483646 h 271"/>
              <a:gd name="T8" fmla="*/ 2147483646 w 272"/>
              <a:gd name="T9" fmla="*/ 2147483646 h 271"/>
              <a:gd name="T10" fmla="*/ 2147483646 w 272"/>
              <a:gd name="T11" fmla="*/ 2147483646 h 271"/>
              <a:gd name="T12" fmla="*/ 2147483646 w 272"/>
              <a:gd name="T13" fmla="*/ 0 h 271"/>
              <a:gd name="T14" fmla="*/ 2147483646 w 272"/>
              <a:gd name="T15" fmla="*/ 0 h 271"/>
              <a:gd name="T16" fmla="*/ 2147483646 w 272"/>
              <a:gd name="T17" fmla="*/ 2147483646 h 271"/>
              <a:gd name="T18" fmla="*/ 2147483646 w 272"/>
              <a:gd name="T19" fmla="*/ 2147483646 h 271"/>
              <a:gd name="T20" fmla="*/ 0 w 272"/>
              <a:gd name="T21" fmla="*/ 2147483646 h 271"/>
              <a:gd name="T22" fmla="*/ 2147483646 w 272"/>
              <a:gd name="T23" fmla="*/ 2147483646 h 271"/>
              <a:gd name="T24" fmla="*/ 2147483646 w 272"/>
              <a:gd name="T25" fmla="*/ 2147483646 h 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2"/>
              <a:gd name="T40" fmla="*/ 0 h 271"/>
              <a:gd name="T41" fmla="*/ 272 w 272"/>
              <a:gd name="T42" fmla="*/ 271 h 2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2" h="271">
                <a:moveTo>
                  <a:pt x="218" y="271"/>
                </a:moveTo>
                <a:lnTo>
                  <a:pt x="272" y="271"/>
                </a:lnTo>
                <a:lnTo>
                  <a:pt x="164" y="146"/>
                </a:lnTo>
                <a:lnTo>
                  <a:pt x="272" y="146"/>
                </a:lnTo>
                <a:lnTo>
                  <a:pt x="272" y="125"/>
                </a:lnTo>
                <a:lnTo>
                  <a:pt x="164" y="125"/>
                </a:lnTo>
                <a:lnTo>
                  <a:pt x="272" y="0"/>
                </a:lnTo>
                <a:lnTo>
                  <a:pt x="218" y="0"/>
                </a:lnTo>
                <a:lnTo>
                  <a:pt x="55" y="125"/>
                </a:lnTo>
                <a:lnTo>
                  <a:pt x="23" y="125"/>
                </a:lnTo>
                <a:lnTo>
                  <a:pt x="0" y="146"/>
                </a:lnTo>
                <a:lnTo>
                  <a:pt x="55" y="146"/>
                </a:lnTo>
                <a:lnTo>
                  <a:pt x="218" y="2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0" fontAlgn="base" hangingPunct="0">
              <a:spcBef>
                <a:spcPct val="0"/>
              </a:spcBef>
              <a:spcAft>
                <a:spcPct val="0"/>
              </a:spcAft>
            </a:pPr>
            <a:endParaRPr lang="pt-BR">
              <a:solidFill>
                <a:srgbClr val="000000"/>
              </a:solidFill>
              <a:ea typeface="MS PGothic" pitchFamily="34" charset="-128"/>
            </a:endParaRPr>
          </a:p>
        </p:txBody>
      </p:sp>
      <p:grpSp>
        <p:nvGrpSpPr>
          <p:cNvPr id="17" name="Sticker" hidden="1"/>
          <p:cNvGrpSpPr>
            <a:grpSpLocks/>
          </p:cNvGrpSpPr>
          <p:nvPr/>
        </p:nvGrpSpPr>
        <p:grpSpPr bwMode="auto">
          <a:xfrm>
            <a:off x="8636434" y="226218"/>
            <a:ext cx="361125" cy="120033"/>
            <a:chOff x="8379467" y="285750"/>
            <a:chExt cx="361309" cy="160042"/>
          </a:xfrm>
        </p:grpSpPr>
        <p:sp>
          <p:nvSpPr>
            <p:cNvPr id="18" name="StickerRectangle"/>
            <p:cNvSpPr>
              <a:spLocks noChangeArrowheads="1"/>
            </p:cNvSpPr>
            <p:nvPr/>
          </p:nvSpPr>
          <p:spPr bwMode="auto">
            <a:xfrm>
              <a:off x="8379467" y="285750"/>
              <a:ext cx="361309" cy="16004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1193800">
                <a:defRPr>
                  <a:solidFill>
                    <a:schemeClr val="tx1"/>
                  </a:solidFill>
                  <a:latin typeface="Arial" panose="020B0604020202020204" pitchFamily="34" charset="0"/>
                  <a:ea typeface="MS PGothic" panose="020B0600070205080204" pitchFamily="34" charset="-128"/>
                </a:defRPr>
              </a:lvl1pPr>
              <a:lvl2pPr marL="742950" indent="-285750" defTabSz="1193800">
                <a:defRPr>
                  <a:solidFill>
                    <a:schemeClr val="tx1"/>
                  </a:solidFill>
                  <a:latin typeface="Arial" panose="020B0604020202020204" pitchFamily="34" charset="0"/>
                  <a:ea typeface="MS PGothic" panose="020B0600070205080204" pitchFamily="34" charset="-128"/>
                </a:defRPr>
              </a:lvl2pPr>
              <a:lvl3pPr marL="1143000" indent="-228600" defTabSz="1193800">
                <a:defRPr>
                  <a:solidFill>
                    <a:schemeClr val="tx1"/>
                  </a:solidFill>
                  <a:latin typeface="Arial" panose="020B0604020202020204" pitchFamily="34" charset="0"/>
                  <a:ea typeface="MS PGothic" panose="020B0600070205080204" pitchFamily="34" charset="-128"/>
                </a:defRPr>
              </a:lvl3pPr>
              <a:lvl4pPr marL="1600200" indent="-228600" defTabSz="1193800">
                <a:defRPr>
                  <a:solidFill>
                    <a:schemeClr val="tx1"/>
                  </a:solidFill>
                  <a:latin typeface="Arial" panose="020B0604020202020204" pitchFamily="34" charset="0"/>
                  <a:ea typeface="MS PGothic" panose="020B0600070205080204" pitchFamily="34" charset="-128"/>
                </a:defRPr>
              </a:lvl4pPr>
              <a:lvl5pPr marL="2057400" indent="-228600" defTabSz="1193800">
                <a:defRPr>
                  <a:solidFill>
                    <a:schemeClr val="tx1"/>
                  </a:solidFill>
                  <a:latin typeface="Arial" panose="020B0604020202020204" pitchFamily="34" charset="0"/>
                  <a:ea typeface="MS PGothic" panose="020B0600070205080204" pitchFamily="34" charset="-128"/>
                </a:defRPr>
              </a:lvl5pPr>
              <a:lvl6pPr marL="25146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0" fontAlgn="base" hangingPunct="0">
                <a:spcBef>
                  <a:spcPct val="0"/>
                </a:spcBef>
                <a:spcAft>
                  <a:spcPct val="0"/>
                </a:spcAft>
                <a:buClr>
                  <a:srgbClr val="100693"/>
                </a:buClr>
                <a:defRPr/>
              </a:pPr>
              <a:r>
                <a:rPr lang="pt-BR" altLang="pt-BR" sz="600">
                  <a:solidFill>
                    <a:srgbClr val="808080"/>
                  </a:solidFill>
                </a:rPr>
                <a:t>STICKER</a:t>
              </a:r>
            </a:p>
          </p:txBody>
        </p:sp>
        <p:cxnSp>
          <p:nvCxnSpPr>
            <p:cNvPr id="19" name="AutoShape 31"/>
            <p:cNvCxnSpPr>
              <a:cxnSpLocks noChangeShapeType="1"/>
            </p:cNvCxnSpPr>
            <p:nvPr/>
          </p:nvCxnSpPr>
          <p:spPr bwMode="auto">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0" name="AutoShape 32"/>
            <p:cNvCxnSpPr>
              <a:cxnSpLocks noChangeShapeType="1"/>
            </p:cNvCxnSpPr>
            <p:nvPr/>
          </p:nvCxnSpPr>
          <p:spPr bwMode="auto">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21" name="LegendBoxes" hidden="1"/>
          <p:cNvGrpSpPr>
            <a:grpSpLocks/>
          </p:cNvGrpSpPr>
          <p:nvPr/>
        </p:nvGrpSpPr>
        <p:grpSpPr bwMode="auto">
          <a:xfrm>
            <a:off x="8424863" y="226219"/>
            <a:ext cx="572691" cy="748904"/>
            <a:chOff x="7835905" y="279400"/>
            <a:chExt cx="763755" cy="997467"/>
          </a:xfrm>
        </p:grpSpPr>
        <p:sp>
          <p:nvSpPr>
            <p:cNvPr id="22" name="RectangleLegend1"/>
            <p:cNvSpPr>
              <a:spLocks noChangeArrowheads="1"/>
            </p:cNvSpPr>
            <p:nvPr/>
          </p:nvSpPr>
          <p:spPr bwMode="auto">
            <a:xfrm>
              <a:off x="7835905" y="290501"/>
              <a:ext cx="165136" cy="160165"/>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3" name="RectangleLegend2"/>
            <p:cNvSpPr>
              <a:spLocks noChangeArrowheads="1"/>
            </p:cNvSpPr>
            <p:nvPr/>
          </p:nvSpPr>
          <p:spPr bwMode="auto">
            <a:xfrm>
              <a:off x="7835905" y="560087"/>
              <a:ext cx="165136" cy="160165"/>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4" name="RectangleLegend3"/>
            <p:cNvSpPr>
              <a:spLocks noChangeArrowheads="1"/>
            </p:cNvSpPr>
            <p:nvPr/>
          </p:nvSpPr>
          <p:spPr bwMode="auto">
            <a:xfrm>
              <a:off x="7835905" y="831257"/>
              <a:ext cx="165136" cy="160166"/>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5" name="RectangleLegend4"/>
            <p:cNvSpPr>
              <a:spLocks noChangeArrowheads="1"/>
            </p:cNvSpPr>
            <p:nvPr/>
          </p:nvSpPr>
          <p:spPr bwMode="auto">
            <a:xfrm>
              <a:off x="7835905" y="1104015"/>
              <a:ext cx="165136" cy="160166"/>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6" name="Legend1"/>
            <p:cNvSpPr>
              <a:spLocks noChangeArrowheads="1"/>
            </p:cNvSpPr>
            <p:nvPr/>
          </p:nvSpPr>
          <p:spPr bwMode="auto">
            <a:xfrm>
              <a:off x="8089961" y="279400"/>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27" name="Legend2"/>
            <p:cNvSpPr>
              <a:spLocks noChangeArrowheads="1"/>
            </p:cNvSpPr>
            <p:nvPr/>
          </p:nvSpPr>
          <p:spPr bwMode="auto">
            <a:xfrm>
              <a:off x="8089961" y="548986"/>
              <a:ext cx="509699" cy="18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28" name="Legend3"/>
            <p:cNvSpPr>
              <a:spLocks noChangeArrowheads="1"/>
            </p:cNvSpPr>
            <p:nvPr/>
          </p:nvSpPr>
          <p:spPr bwMode="auto">
            <a:xfrm>
              <a:off x="8089961" y="820157"/>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29" name="Legend4"/>
            <p:cNvSpPr>
              <a:spLocks noChangeArrowheads="1"/>
            </p:cNvSpPr>
            <p:nvPr/>
          </p:nvSpPr>
          <p:spPr bwMode="auto">
            <a:xfrm>
              <a:off x="8089961" y="1092915"/>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30" name="LegendLines" hidden="1"/>
          <p:cNvGrpSpPr>
            <a:grpSpLocks/>
          </p:cNvGrpSpPr>
          <p:nvPr/>
        </p:nvGrpSpPr>
        <p:grpSpPr bwMode="auto">
          <a:xfrm>
            <a:off x="8193882" y="226219"/>
            <a:ext cx="803672" cy="547688"/>
            <a:chOff x="7540629" y="279400"/>
            <a:chExt cx="1071563" cy="730251"/>
          </a:xfrm>
        </p:grpSpPr>
        <p:sp>
          <p:nvSpPr>
            <p:cNvPr id="31" name="LineLegend1"/>
            <p:cNvSpPr>
              <a:spLocks noChangeShapeType="1"/>
            </p:cNvSpPr>
            <p:nvPr/>
          </p:nvSpPr>
          <p:spPr bwMode="auto">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2" name="LineLegend2"/>
            <p:cNvSpPr>
              <a:spLocks noChangeShapeType="1"/>
            </p:cNvSpPr>
            <p:nvPr/>
          </p:nvSpPr>
          <p:spPr bwMode="auto">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3" name="LineLegend3"/>
            <p:cNvSpPr>
              <a:spLocks noChangeShapeType="1"/>
            </p:cNvSpPr>
            <p:nvPr/>
          </p:nvSpPr>
          <p:spPr bwMode="auto">
            <a:xfrm>
              <a:off x="7540629" y="915989"/>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4" name="Legend1"/>
            <p:cNvSpPr>
              <a:spLocks noChangeArrowheads="1"/>
            </p:cNvSpPr>
            <p:nvPr/>
          </p:nvSpPr>
          <p:spPr bwMode="auto">
            <a:xfrm>
              <a:off x="8102604" y="2794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5" name="Legend2"/>
            <p:cNvSpPr>
              <a:spLocks noChangeArrowheads="1"/>
            </p:cNvSpPr>
            <p:nvPr/>
          </p:nvSpPr>
          <p:spPr bwMode="auto">
            <a:xfrm>
              <a:off x="8102604" y="5461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6" name="Legend3"/>
            <p:cNvSpPr>
              <a:spLocks noChangeArrowheads="1"/>
            </p:cNvSpPr>
            <p:nvPr/>
          </p:nvSpPr>
          <p:spPr bwMode="auto">
            <a:xfrm>
              <a:off x="8102604" y="825501"/>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37" name="LegendMoons" hidden="1"/>
          <p:cNvGrpSpPr>
            <a:grpSpLocks/>
          </p:cNvGrpSpPr>
          <p:nvPr/>
        </p:nvGrpSpPr>
        <p:grpSpPr bwMode="auto">
          <a:xfrm>
            <a:off x="8374857" y="226219"/>
            <a:ext cx="622697" cy="979885"/>
            <a:chOff x="7769225" y="250825"/>
            <a:chExt cx="830430" cy="1306516"/>
          </a:xfrm>
        </p:grpSpPr>
        <p:grpSp>
          <p:nvGrpSpPr>
            <p:cNvPr id="38" name="MoonLegend1"/>
            <p:cNvGrpSpPr>
              <a:grpSpLocks noChangeAspect="1"/>
            </p:cNvGrpSpPr>
            <p:nvPr>
              <p:custDataLst>
                <p:tags r:id="rId5"/>
              </p:custDataLst>
            </p:nvPr>
          </p:nvGrpSpPr>
          <p:grpSpPr bwMode="auto">
            <a:xfrm>
              <a:off x="7769225" y="250825"/>
              <a:ext cx="209550" cy="209551"/>
              <a:chOff x="4533" y="183"/>
              <a:chExt cx="144" cy="144"/>
            </a:xfrm>
          </p:grpSpPr>
          <p:sp>
            <p:nvSpPr>
              <p:cNvPr id="56" name="Oval 38"/>
              <p:cNvSpPr>
                <a:spLocks noChangeAspect="1" noChangeArrowheads="1"/>
              </p:cNvSpPr>
              <p:nvPr>
                <p:custDataLst>
                  <p:tags r:id="rId18"/>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7" name="Arc 39"/>
              <p:cNvSpPr>
                <a:spLocks noChangeAspect="1"/>
              </p:cNvSpPr>
              <p:nvPr>
                <p:custDataLst>
                  <p:tags r:id="rId19"/>
                </p:custDataLst>
              </p:nvPr>
            </p:nvSpPr>
            <p:spPr bwMode="auto">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39" name="MoonLegend2"/>
            <p:cNvGrpSpPr>
              <a:grpSpLocks noChangeAspect="1"/>
            </p:cNvGrpSpPr>
            <p:nvPr>
              <p:custDataLst>
                <p:tags r:id="rId6"/>
              </p:custDataLst>
            </p:nvPr>
          </p:nvGrpSpPr>
          <p:grpSpPr bwMode="auto">
            <a:xfrm>
              <a:off x="7769225" y="525066"/>
              <a:ext cx="209550" cy="209551"/>
              <a:chOff x="1694" y="2044"/>
              <a:chExt cx="160" cy="160"/>
            </a:xfrm>
          </p:grpSpPr>
          <p:sp>
            <p:nvSpPr>
              <p:cNvPr id="54" name="Oval 41"/>
              <p:cNvSpPr>
                <a:spLocks noChangeAspect="1" noChangeArrowheads="1"/>
              </p:cNvSpPr>
              <p:nvPr>
                <p:custDataLst>
                  <p:tags r:id="rId1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5" name="Arc 42"/>
              <p:cNvSpPr>
                <a:spLocks noChangeAspect="1"/>
              </p:cNvSpPr>
              <p:nvPr>
                <p:custDataLst>
                  <p:tags r:id="rId17"/>
                </p:custDataLst>
              </p:nvPr>
            </p:nvSpPr>
            <p:spPr bwMode="auto">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0" name="MoonLegend4"/>
            <p:cNvGrpSpPr>
              <a:grpSpLocks noChangeAspect="1"/>
            </p:cNvGrpSpPr>
            <p:nvPr>
              <p:custDataLst>
                <p:tags r:id="rId7"/>
              </p:custDataLst>
            </p:nvPr>
          </p:nvGrpSpPr>
          <p:grpSpPr bwMode="auto">
            <a:xfrm>
              <a:off x="7769225" y="1073548"/>
              <a:ext cx="209550" cy="209551"/>
              <a:chOff x="4495" y="1198"/>
              <a:chExt cx="160" cy="160"/>
            </a:xfrm>
          </p:grpSpPr>
          <p:sp>
            <p:nvSpPr>
              <p:cNvPr id="52" name="Oval 47"/>
              <p:cNvSpPr>
                <a:spLocks noChangeAspect="1" noChangeArrowheads="1"/>
              </p:cNvSpPr>
              <p:nvPr>
                <p:custDataLst>
                  <p:tags r:id="rId14"/>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3" name="Arc 48"/>
              <p:cNvSpPr>
                <a:spLocks noChangeAspect="1"/>
              </p:cNvSpPr>
              <p:nvPr>
                <p:custDataLst>
                  <p:tags r:id="rId15"/>
                </p:custDataLst>
              </p:nvPr>
            </p:nvSpPr>
            <p:spPr bwMode="auto">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1" name="MoonLegend5"/>
            <p:cNvGrpSpPr>
              <a:grpSpLocks noChangeAspect="1"/>
            </p:cNvGrpSpPr>
            <p:nvPr>
              <p:custDataLst>
                <p:tags r:id="rId8"/>
              </p:custDataLst>
            </p:nvPr>
          </p:nvGrpSpPr>
          <p:grpSpPr bwMode="auto">
            <a:xfrm>
              <a:off x="7769225" y="1347790"/>
              <a:ext cx="209550" cy="209551"/>
              <a:chOff x="4495" y="1440"/>
              <a:chExt cx="160" cy="160"/>
            </a:xfrm>
          </p:grpSpPr>
          <p:sp>
            <p:nvSpPr>
              <p:cNvPr id="50" name="Oval 50"/>
              <p:cNvSpPr>
                <a:spLocks noChangeAspect="1" noChangeArrowheads="1"/>
              </p:cNvSpPr>
              <p:nvPr>
                <p:custDataLst>
                  <p:tags r:id="rId12"/>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1" name="Oval 51"/>
              <p:cNvSpPr>
                <a:spLocks noChangeAspect="1" noChangeArrowheads="1"/>
              </p:cNvSpPr>
              <p:nvPr>
                <p:custDataLst>
                  <p:tags r:id="rId13"/>
                </p:custDataLst>
              </p:nvPr>
            </p:nvSpPr>
            <p:spPr bwMode="auto">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2" name="MoonLegend3"/>
            <p:cNvGrpSpPr>
              <a:grpSpLocks noChangeAspect="1"/>
            </p:cNvGrpSpPr>
            <p:nvPr>
              <p:custDataLst>
                <p:tags r:id="rId9"/>
              </p:custDataLst>
            </p:nvPr>
          </p:nvGrpSpPr>
          <p:grpSpPr bwMode="auto">
            <a:xfrm>
              <a:off x="7769225" y="799307"/>
              <a:ext cx="209550" cy="209551"/>
              <a:chOff x="4495" y="1198"/>
              <a:chExt cx="160" cy="160"/>
            </a:xfrm>
          </p:grpSpPr>
          <p:sp>
            <p:nvSpPr>
              <p:cNvPr id="48" name="Oval 47"/>
              <p:cNvSpPr>
                <a:spLocks noChangeAspect="1" noChangeArrowheads="1"/>
              </p:cNvSpPr>
              <p:nvPr>
                <p:custDataLst>
                  <p:tags r:id="rId10"/>
                </p:custDataLst>
              </p:nvPr>
            </p:nvSpPr>
            <p:spPr bwMode="auto">
              <a:xfrm>
                <a:off x="4495" y="119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49" name="Arc 48"/>
              <p:cNvSpPr>
                <a:spLocks noChangeAspect="1"/>
              </p:cNvSpPr>
              <p:nvPr>
                <p:custDataLst>
                  <p:tags r:id="rId11"/>
                </p:custDataLst>
              </p:nvPr>
            </p:nvSpPr>
            <p:spPr bwMode="auto">
              <a:xfrm>
                <a:off x="4495" y="119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sp>
          <p:nvSpPr>
            <p:cNvPr id="43" name="Legend1"/>
            <p:cNvSpPr>
              <a:spLocks noChangeArrowheads="1"/>
            </p:cNvSpPr>
            <p:nvPr/>
          </p:nvSpPr>
          <p:spPr bwMode="auto">
            <a:xfrm>
              <a:off x="8089965" y="26352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4" name="Legend2"/>
            <p:cNvSpPr>
              <a:spLocks noChangeArrowheads="1"/>
            </p:cNvSpPr>
            <p:nvPr/>
          </p:nvSpPr>
          <p:spPr bwMode="auto">
            <a:xfrm>
              <a:off x="8089965" y="538164"/>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5" name="Legend3"/>
            <p:cNvSpPr>
              <a:spLocks noChangeArrowheads="1"/>
            </p:cNvSpPr>
            <p:nvPr/>
          </p:nvSpPr>
          <p:spPr bwMode="auto">
            <a:xfrm>
              <a:off x="8089965" y="81280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6" name="Legend4"/>
            <p:cNvSpPr>
              <a:spLocks noChangeArrowheads="1"/>
            </p:cNvSpPr>
            <p:nvPr/>
          </p:nvSpPr>
          <p:spPr bwMode="auto">
            <a:xfrm>
              <a:off x="8089965" y="108426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7" name="Legend5"/>
            <p:cNvSpPr>
              <a:spLocks noChangeArrowheads="1"/>
            </p:cNvSpPr>
            <p:nvPr/>
          </p:nvSpPr>
          <p:spPr bwMode="auto">
            <a:xfrm>
              <a:off x="8089965" y="136049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aphicFrame>
        <p:nvGraphicFramePr>
          <p:cNvPr id="58" name="Object 2" hidden="1"/>
          <p:cNvGraphicFramePr>
            <a:graphicFrameLocks noChangeAspect="1"/>
          </p:cNvGraphicFramePr>
          <p:nvPr>
            <p:custDataLst>
              <p:tags r:id="rId4"/>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625" name="Slide do think-cell" r:id="rId23" imgW="360" imgH="360" progId="TCLayout.ActiveDocument.1">
                  <p:embed/>
                </p:oleObj>
              </mc:Choice>
              <mc:Fallback>
                <p:oleObj name="Slide do think-cell" r:id="rId23" imgW="360" imgH="360" progId="TCLayout.ActiveDocument.1">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doc id" hidden="1"/>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60" name="TextBox 5"/>
          <p:cNvSpPr txBox="1">
            <a:spLocks noChangeArrowheads="1"/>
          </p:cNvSpPr>
          <p:nvPr/>
        </p:nvSpPr>
        <p:spPr bwMode="auto">
          <a:xfrm>
            <a:off x="7261622" y="4887516"/>
            <a:ext cx="1222772"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0" fontAlgn="base" hangingPunct="0">
              <a:spcBef>
                <a:spcPct val="0"/>
              </a:spcBef>
              <a:spcAft>
                <a:spcPct val="0"/>
              </a:spcAft>
              <a:defRPr/>
            </a:pPr>
            <a:r>
              <a:rPr lang="pt-BR" altLang="pt-BR" sz="900" b="1">
                <a:solidFill>
                  <a:srgbClr val="AFAFAF"/>
                </a:solidFill>
              </a:rPr>
              <a:t>CONFIDENTIAL</a:t>
            </a:r>
          </a:p>
        </p:txBody>
      </p:sp>
      <p:sp>
        <p:nvSpPr>
          <p:cNvPr id="2" name="2. Slide Title"/>
          <p:cNvSpPr>
            <a:spLocks noGrp="1"/>
          </p:cNvSpPr>
          <p:nvPr>
            <p:ph type="title"/>
          </p:nvPr>
        </p:nvSpPr>
        <p:spPr bwMode="auto"/>
        <p:txBody>
          <a:bodyPr rtlCol="0"/>
          <a:lstStyle/>
          <a:p>
            <a:r>
              <a:rPr lang="pt"/>
              <a:t>Click to edit Master title style</a:t>
            </a:r>
            <a:endParaRPr lang="en-US" dirty="0"/>
          </a:p>
        </p:txBody>
      </p:sp>
    </p:spTree>
    <p:extLst>
      <p:ext uri="{BB962C8B-B14F-4D97-AF65-F5344CB8AC3E}">
        <p14:creationId xmlns:p14="http://schemas.microsoft.com/office/powerpoint/2010/main" val="39331071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6397" name="Slide do think-cell" r:id="rId4" imgW="360" imgH="360" progId="TCLayout.ActiveDocument.1">
                  <p:embed/>
                </p:oleObj>
              </mc:Choice>
              <mc:Fallback>
                <p:oleObj name="Slide do think-cell"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doc id" hidden="1"/>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5" name="Slide Number"/>
          <p:cNvSpPr txBox="1">
            <a:spLocks/>
          </p:cNvSpPr>
          <p:nvPr/>
        </p:nvSpPr>
        <p:spPr bwMode="auto">
          <a:xfrm>
            <a:off x="8891981" y="4957435"/>
            <a:ext cx="123432" cy="92333"/>
          </a:xfrm>
          <a:prstGeom prst="rect">
            <a:avLst/>
          </a:prstGeom>
        </p:spPr>
        <p:txBody>
          <a:bodyPr wrap="none" lIns="0" tIns="0" rIns="0" bIns="0" anchor="ctr">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465BDCAC-73D8-4B9C-8D5A-E3CCA8307676}" type="slidenum">
              <a:rPr lang="en-US" altLang="pt-BR" sz="600" smtClean="0">
                <a:solidFill>
                  <a:srgbClr val="FFFFFF"/>
                </a:solidFill>
              </a:rPr>
              <a:pPr algn="r" eaLnBrk="0" fontAlgn="base" hangingPunct="0">
                <a:spcBef>
                  <a:spcPct val="0"/>
                </a:spcBef>
                <a:spcAft>
                  <a:spcPct val="0"/>
                </a:spcAft>
              </a:pPr>
              <a:t>‹nº›</a:t>
            </a:fld>
            <a:endParaRPr lang="en-US" altLang="pt-BR" sz="600">
              <a:solidFill>
                <a:srgbClr val="FFFFFF"/>
              </a:solidFill>
            </a:endParaRPr>
          </a:p>
        </p:txBody>
      </p:sp>
      <p:sp>
        <p:nvSpPr>
          <p:cNvPr id="6" name="Freeform 809"/>
          <p:cNvSpPr>
            <a:spLocks/>
          </p:cNvSpPr>
          <p:nvPr/>
        </p:nvSpPr>
        <p:spPr bwMode="auto">
          <a:xfrm>
            <a:off x="8521304" y="4893469"/>
            <a:ext cx="216694" cy="215504"/>
          </a:xfrm>
          <a:custGeom>
            <a:avLst/>
            <a:gdLst>
              <a:gd name="T0" fmla="*/ 2147483646 w 272"/>
              <a:gd name="T1" fmla="*/ 2147483646 h 271"/>
              <a:gd name="T2" fmla="*/ 2147483646 w 272"/>
              <a:gd name="T3" fmla="*/ 2147483646 h 271"/>
              <a:gd name="T4" fmla="*/ 2147483646 w 272"/>
              <a:gd name="T5" fmla="*/ 2147483646 h 271"/>
              <a:gd name="T6" fmla="*/ 2147483646 w 272"/>
              <a:gd name="T7" fmla="*/ 2147483646 h 271"/>
              <a:gd name="T8" fmla="*/ 2147483646 w 272"/>
              <a:gd name="T9" fmla="*/ 2147483646 h 271"/>
              <a:gd name="T10" fmla="*/ 2147483646 w 272"/>
              <a:gd name="T11" fmla="*/ 2147483646 h 271"/>
              <a:gd name="T12" fmla="*/ 2147483646 w 272"/>
              <a:gd name="T13" fmla="*/ 0 h 271"/>
              <a:gd name="T14" fmla="*/ 2147483646 w 272"/>
              <a:gd name="T15" fmla="*/ 0 h 271"/>
              <a:gd name="T16" fmla="*/ 2147483646 w 272"/>
              <a:gd name="T17" fmla="*/ 2147483646 h 271"/>
              <a:gd name="T18" fmla="*/ 2147483646 w 272"/>
              <a:gd name="T19" fmla="*/ 2147483646 h 271"/>
              <a:gd name="T20" fmla="*/ 0 w 272"/>
              <a:gd name="T21" fmla="*/ 2147483646 h 271"/>
              <a:gd name="T22" fmla="*/ 2147483646 w 272"/>
              <a:gd name="T23" fmla="*/ 2147483646 h 271"/>
              <a:gd name="T24" fmla="*/ 2147483646 w 272"/>
              <a:gd name="T25" fmla="*/ 2147483646 h 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2"/>
              <a:gd name="T40" fmla="*/ 0 h 271"/>
              <a:gd name="T41" fmla="*/ 272 w 272"/>
              <a:gd name="T42" fmla="*/ 271 h 2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2" h="271">
                <a:moveTo>
                  <a:pt x="218" y="271"/>
                </a:moveTo>
                <a:lnTo>
                  <a:pt x="272" y="271"/>
                </a:lnTo>
                <a:lnTo>
                  <a:pt x="164" y="146"/>
                </a:lnTo>
                <a:lnTo>
                  <a:pt x="272" y="146"/>
                </a:lnTo>
                <a:lnTo>
                  <a:pt x="272" y="125"/>
                </a:lnTo>
                <a:lnTo>
                  <a:pt x="164" y="125"/>
                </a:lnTo>
                <a:lnTo>
                  <a:pt x="272" y="0"/>
                </a:lnTo>
                <a:lnTo>
                  <a:pt x="218" y="0"/>
                </a:lnTo>
                <a:lnTo>
                  <a:pt x="55" y="125"/>
                </a:lnTo>
                <a:lnTo>
                  <a:pt x="23" y="125"/>
                </a:lnTo>
                <a:lnTo>
                  <a:pt x="0" y="146"/>
                </a:lnTo>
                <a:lnTo>
                  <a:pt x="55" y="146"/>
                </a:lnTo>
                <a:lnTo>
                  <a:pt x="218" y="2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0" fontAlgn="base" hangingPunct="0">
              <a:spcBef>
                <a:spcPct val="0"/>
              </a:spcBef>
              <a:spcAft>
                <a:spcPct val="0"/>
              </a:spcAft>
            </a:pPr>
            <a:endParaRPr lang="pt-BR">
              <a:solidFill>
                <a:srgbClr val="000000"/>
              </a:solidFill>
              <a:ea typeface="MS PGothic" pitchFamily="34" charset="-128"/>
            </a:endParaRPr>
          </a:p>
        </p:txBody>
      </p:sp>
      <p:sp>
        <p:nvSpPr>
          <p:cNvPr id="7" name="TextBox 9"/>
          <p:cNvSpPr txBox="1">
            <a:spLocks noChangeArrowheads="1"/>
          </p:cNvSpPr>
          <p:nvPr/>
        </p:nvSpPr>
        <p:spPr bwMode="auto">
          <a:xfrm>
            <a:off x="3096816" y="48422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pt-BR" altLang="pt-BR" sz="900" b="1">
                <a:solidFill>
                  <a:srgbClr val="FFFFFF"/>
                </a:solidFill>
              </a:rPr>
              <a:t>CONFIDENTIAL</a:t>
            </a:r>
          </a:p>
        </p:txBody>
      </p:sp>
      <p:sp>
        <p:nvSpPr>
          <p:cNvPr id="8" name="object 2"/>
          <p:cNvSpPr>
            <a:spLocks noChangeArrowheads="1"/>
          </p:cNvSpPr>
          <p:nvPr/>
        </p:nvSpPr>
        <p:spPr bwMode="ltGray">
          <a:xfrm>
            <a:off x="0" y="0"/>
            <a:ext cx="9144000" cy="51435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endParaRPr lang="pt-BR" altLang="pt-BR">
              <a:solidFill>
                <a:srgbClr val="000000"/>
              </a:solidFill>
            </a:endParaRPr>
          </a:p>
        </p:txBody>
      </p:sp>
      <p:sp>
        <p:nvSpPr>
          <p:cNvPr id="2" name="2. Slide Title"/>
          <p:cNvSpPr>
            <a:spLocks noGrp="1"/>
          </p:cNvSpPr>
          <p:nvPr>
            <p:ph type="title"/>
          </p:nvPr>
        </p:nvSpPr>
        <p:spPr bwMode="auto">
          <a:xfrm>
            <a:off x="128559" y="151542"/>
            <a:ext cx="2738739" cy="235521"/>
          </a:xfrm>
        </p:spPr>
        <p:txBody>
          <a:bodyPr rtlCol="0"/>
          <a:lstStyle>
            <a:lvl1pPr>
              <a:defRPr>
                <a:solidFill>
                  <a:schemeClr val="bg1"/>
                </a:solidFill>
              </a:defRPr>
            </a:lvl1pPr>
          </a:lstStyle>
          <a:p>
            <a:r>
              <a:rPr lang="pt"/>
              <a:t>Click to edit Master title style</a:t>
            </a:r>
            <a:endParaRPr lang="en-US" dirty="0"/>
          </a:p>
        </p:txBody>
      </p:sp>
    </p:spTree>
    <p:extLst>
      <p:ext uri="{BB962C8B-B14F-4D97-AF65-F5344CB8AC3E}">
        <p14:creationId xmlns:p14="http://schemas.microsoft.com/office/powerpoint/2010/main" val="28834261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ogo">
    <p:spTree>
      <p:nvGrpSpPr>
        <p:cNvPr id="1" name=""/>
        <p:cNvGrpSpPr/>
        <p:nvPr/>
      </p:nvGrpSpPr>
      <p:grpSpPr>
        <a:xfrm>
          <a:off x="0" y="0"/>
          <a:ext cx="0" cy="0"/>
          <a:chOff x="0" y="0"/>
          <a:chExt cx="0" cy="0"/>
        </a:xfrm>
      </p:grpSpPr>
      <p:graphicFrame>
        <p:nvGraphicFramePr>
          <p:cNvPr id="2" name="Object 6"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7421" name="Slide do think-cell" r:id="rId4" imgW="360" imgH="360" progId="TCLayout.ActiveDocument.1">
                  <p:embed/>
                </p:oleObj>
              </mc:Choice>
              <mc:Fallback>
                <p:oleObj name="Slide do think-cell"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object 2"/>
          <p:cNvSpPr>
            <a:spLocks/>
          </p:cNvSpPr>
          <p:nvPr/>
        </p:nvSpPr>
        <p:spPr bwMode="ltGray">
          <a:xfrm>
            <a:off x="0" y="0"/>
            <a:ext cx="9144000" cy="5143500"/>
          </a:xfrm>
          <a:custGeom>
            <a:avLst/>
            <a:gdLst>
              <a:gd name="T0" fmla="*/ 0 w 16256000"/>
              <a:gd name="T1" fmla="*/ 217237 h 9144000"/>
              <a:gd name="T2" fmla="*/ 386198 w 16256000"/>
              <a:gd name="T3" fmla="*/ 217237 h 9144000"/>
              <a:gd name="T4" fmla="*/ 386198 w 16256000"/>
              <a:gd name="T5" fmla="*/ 0 h 9144000"/>
              <a:gd name="T6" fmla="*/ 0 w 16256000"/>
              <a:gd name="T7" fmla="*/ 0 h 9144000"/>
              <a:gd name="T8" fmla="*/ 0 w 16256000"/>
              <a:gd name="T9" fmla="*/ 217237 h 9144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256000" h="9144000">
                <a:moveTo>
                  <a:pt x="0" y="9144000"/>
                </a:moveTo>
                <a:lnTo>
                  <a:pt x="16256000" y="9144000"/>
                </a:lnTo>
                <a:lnTo>
                  <a:pt x="16256000" y="0"/>
                </a:lnTo>
                <a:lnTo>
                  <a:pt x="0" y="0"/>
                </a:lnTo>
                <a:lnTo>
                  <a:pt x="0" y="9144000"/>
                </a:lnTo>
                <a:close/>
              </a:path>
            </a:pathLst>
          </a:custGeom>
          <a:solidFill>
            <a:srgbClr val="10069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pt-BR">
              <a:solidFill>
                <a:srgbClr val="000000"/>
              </a:solidFill>
              <a:ea typeface="MS PGothic" pitchFamily="34" charset="-128"/>
            </a:endParaRPr>
          </a:p>
        </p:txBody>
      </p:sp>
      <p:pic>
        <p:nvPicPr>
          <p:cNvPr id="4" name="Picture 2" descr="Image result for embraer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7406" y="2053829"/>
            <a:ext cx="4929188" cy="1035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3096816" y="48422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pt-BR" altLang="pt-BR" sz="900" b="1">
                <a:solidFill>
                  <a:srgbClr val="FFFFFF"/>
                </a:solidFill>
              </a:rPr>
              <a:t>CONFIDENTIAL</a:t>
            </a:r>
          </a:p>
        </p:txBody>
      </p:sp>
    </p:spTree>
    <p:extLst>
      <p:ext uri="{BB962C8B-B14F-4D97-AF65-F5344CB8AC3E}">
        <p14:creationId xmlns:p14="http://schemas.microsoft.com/office/powerpoint/2010/main" val="210681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3E1A448-FB54-4CCB-BA6B-F3D9B17E8AE2}"/>
              </a:ext>
            </a:extLst>
          </p:cNvPr>
          <p:cNvSpPr>
            <a:spLocks noGrp="1"/>
          </p:cNvSpPr>
          <p:nvPr>
            <p:ph type="title"/>
          </p:nvPr>
        </p:nvSpPr>
        <p:spPr>
          <a:xfrm>
            <a:off x="629841" y="273844"/>
            <a:ext cx="7886700" cy="994172"/>
          </a:xfrm>
        </p:spPr>
        <p:txBody>
          <a:body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xmlns="" id="{1C8EDD22-DB73-4570-B06C-030B7BB5967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xmlns="" id="{F274ECD5-120A-474E-BEB5-EF7B314D230B}"/>
              </a:ext>
            </a:extLst>
          </p:cNvPr>
          <p:cNvSpPr>
            <a:spLocks noGrp="1"/>
          </p:cNvSpPr>
          <p:nvPr>
            <p:ph sz="half" idx="2"/>
          </p:nvPr>
        </p:nvSpPr>
        <p:spPr>
          <a:xfrm>
            <a:off x="629842" y="1878806"/>
            <a:ext cx="3868340"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5" name="Espaço Reservado para Texto 4">
            <a:extLst>
              <a:ext uri="{FF2B5EF4-FFF2-40B4-BE49-F238E27FC236}">
                <a16:creationId xmlns:a16="http://schemas.microsoft.com/office/drawing/2014/main" xmlns="" id="{A5230C1C-8986-49E3-8BD0-AAE1C7F39D2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xmlns="" id="{9C43DF6F-FF12-4AD3-B526-F55D343A4EFD}"/>
              </a:ext>
            </a:extLst>
          </p:cNvPr>
          <p:cNvSpPr>
            <a:spLocks noGrp="1"/>
          </p:cNvSpPr>
          <p:nvPr>
            <p:ph sz="quarter" idx="4"/>
          </p:nvPr>
        </p:nvSpPr>
        <p:spPr>
          <a:xfrm>
            <a:off x="4629150" y="1878806"/>
            <a:ext cx="3887391"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7" name="Espaço Reservado para Data 6">
            <a:extLst>
              <a:ext uri="{FF2B5EF4-FFF2-40B4-BE49-F238E27FC236}">
                <a16:creationId xmlns:a16="http://schemas.microsoft.com/office/drawing/2014/main" xmlns="" id="{9C175AB1-4352-4800-BD46-D8D891EA226A}"/>
              </a:ext>
            </a:extLst>
          </p:cNvPr>
          <p:cNvSpPr>
            <a:spLocks noGrp="1"/>
          </p:cNvSpPr>
          <p:nvPr>
            <p:ph type="dt" sz="half" idx="10"/>
          </p:nvPr>
        </p:nvSpPr>
        <p:spPr/>
        <p:txBody>
          <a:bodyPr/>
          <a:lstStyle/>
          <a:p>
            <a:fld id="{84040D2F-8FE9-4667-BF58-2735CB46FBFF}" type="datetimeFigureOut">
              <a:rPr lang="pt-PT" smtClean="0"/>
              <a:t>27/06/2020</a:t>
            </a:fld>
            <a:endParaRPr lang="pt-PT"/>
          </a:p>
        </p:txBody>
      </p:sp>
      <p:sp>
        <p:nvSpPr>
          <p:cNvPr id="8" name="Espaço Reservado para Rodapé 7">
            <a:extLst>
              <a:ext uri="{FF2B5EF4-FFF2-40B4-BE49-F238E27FC236}">
                <a16:creationId xmlns:a16="http://schemas.microsoft.com/office/drawing/2014/main" xmlns="" id="{A1A5DB8A-5B62-4E2D-B6D0-E74632543614}"/>
              </a:ext>
            </a:extLst>
          </p:cNvPr>
          <p:cNvSpPr>
            <a:spLocks noGrp="1"/>
          </p:cNvSpPr>
          <p:nvPr>
            <p:ph type="ftr" sz="quarter" idx="11"/>
          </p:nvPr>
        </p:nvSpPr>
        <p:spPr/>
        <p:txBody>
          <a:bodyPr/>
          <a:lstStyle/>
          <a:p>
            <a:endParaRPr lang="pt-PT"/>
          </a:p>
        </p:txBody>
      </p:sp>
      <p:sp>
        <p:nvSpPr>
          <p:cNvPr id="9" name="Espaço Reservado para Número de Slide 8">
            <a:extLst>
              <a:ext uri="{FF2B5EF4-FFF2-40B4-BE49-F238E27FC236}">
                <a16:creationId xmlns:a16="http://schemas.microsoft.com/office/drawing/2014/main" xmlns="" id="{A2F5E9AA-4F17-432A-B394-B752DFF59B12}"/>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3881948928"/>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hank you slide">
    <p:spTree>
      <p:nvGrpSpPr>
        <p:cNvPr id="1" name=""/>
        <p:cNvGrpSpPr/>
        <p:nvPr/>
      </p:nvGrpSpPr>
      <p:grpSpPr>
        <a:xfrm>
          <a:off x="0" y="0"/>
          <a:ext cx="0" cy="0"/>
          <a:chOff x="0" y="0"/>
          <a:chExt cx="0" cy="0"/>
        </a:xfrm>
      </p:grpSpPr>
      <p:graphicFrame>
        <p:nvGraphicFramePr>
          <p:cNvPr id="2" name="Object 2"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8445" name="Slide do think-cell" r:id="rId4" imgW="360" imgH="360" progId="TCLayout.ActiveDocument.1">
                  <p:embed/>
                </p:oleObj>
              </mc:Choice>
              <mc:Fallback>
                <p:oleObj name="Slide do think-cell"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ltGray">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096816" y="48422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pt-BR" altLang="pt-BR" sz="900" b="1">
                <a:solidFill>
                  <a:srgbClr val="FFFFFF"/>
                </a:solidFill>
              </a:rPr>
              <a:t>CONFIDENTIAL</a:t>
            </a:r>
          </a:p>
        </p:txBody>
      </p:sp>
    </p:spTree>
    <p:extLst>
      <p:ext uri="{BB962C8B-B14F-4D97-AF65-F5344CB8AC3E}">
        <p14:creationId xmlns:p14="http://schemas.microsoft.com/office/powerpoint/2010/main" val="39902748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F390EA-3B79-4437-BB1F-CDE8C622B40C}"/>
              </a:ext>
            </a:extLst>
          </p:cNvPr>
          <p:cNvSpPr>
            <a:spLocks noGrp="1"/>
          </p:cNvSpPr>
          <p:nvPr>
            <p:ph type="title"/>
          </p:nvPr>
        </p:nvSpPr>
        <p:spPr/>
        <p:txBody>
          <a:bodyPr rtlCol="0"/>
          <a:lstStyle/>
          <a:p>
            <a:r>
              <a:rPr lang="pt"/>
              <a:t>Click to edit Master title style</a:t>
            </a:r>
          </a:p>
        </p:txBody>
      </p:sp>
    </p:spTree>
    <p:extLst>
      <p:ext uri="{BB962C8B-B14F-4D97-AF65-F5344CB8AC3E}">
        <p14:creationId xmlns:p14="http://schemas.microsoft.com/office/powerpoint/2010/main" val="33346307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2018 Status Vermelho">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61925" cy="121444"/>
        </p:xfrm>
        <a:graphic>
          <a:graphicData uri="http://schemas.openxmlformats.org/presentationml/2006/ole">
            <mc:AlternateContent xmlns:mc="http://schemas.openxmlformats.org/markup-compatibility/2006">
              <mc:Choice xmlns:v="urn:schemas-microsoft-com:vml" Requires="v">
                <p:oleObj spid="_x0000_s9720" name="Slide do think-cell" r:id="rId33" imgW="360" imgH="360" progId="TCLayout.ActiveDocument.1">
                  <p:embed/>
                </p:oleObj>
              </mc:Choice>
              <mc:Fallback>
                <p:oleObj name="Slide do think-cell" r:id="rId33" imgW="360" imgH="360" progId="TCLayout.ActiveDocument.1">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161925" cy="12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5" hidden="1"/>
          <p:cNvSpPr/>
          <p:nvPr>
            <p:custDataLst>
              <p:tags r:id="rId3"/>
            </p:custDataLst>
          </p:nvPr>
        </p:nvSpPr>
        <p:spPr bwMode="auto">
          <a:xfrm>
            <a:off x="0" y="0"/>
            <a:ext cx="161925" cy="12144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0" fontAlgn="base" hangingPunct="0">
              <a:spcBef>
                <a:spcPct val="0"/>
              </a:spcBef>
              <a:spcAft>
                <a:spcPct val="0"/>
              </a:spcAft>
              <a:defRPr/>
            </a:pPr>
            <a:endParaRPr lang="en-US" sz="1500" dirty="0">
              <a:solidFill>
                <a:srgbClr val="000000"/>
              </a:solidFill>
              <a:sym typeface="Arial" panose="020B0604020202020204" pitchFamily="34" charset="0"/>
            </a:endParaRPr>
          </a:p>
        </p:txBody>
      </p:sp>
      <p:sp>
        <p:nvSpPr>
          <p:cNvPr id="6" name="Working Draft" hidden="1"/>
          <p:cNvSpPr txBox="1">
            <a:spLocks noChangeArrowheads="1"/>
          </p:cNvSpPr>
          <p:nvPr/>
        </p:nvSpPr>
        <p:spPr bwMode="auto">
          <a:xfrm rot="5400000">
            <a:off x="8126792" y="1481957"/>
            <a:ext cx="1891543"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a:solidFill>
                  <a:srgbClr val="808080"/>
                </a:solidFill>
                <a:latin typeface="Arial"/>
                <a:ea typeface="MS PGothic" pitchFamily="34" charset="-128"/>
              </a:rPr>
              <a:t>Last Modified 20-Mar-20 7:06 PM E. South America Standard Time</a:t>
            </a:r>
            <a:endParaRPr lang="en-US" sz="1200" dirty="0">
              <a:solidFill>
                <a:srgbClr val="808080"/>
              </a:solidFill>
              <a:latin typeface="Arial"/>
              <a:ea typeface="MS PGothic" pitchFamily="34" charset="-128"/>
            </a:endParaRPr>
          </a:p>
        </p:txBody>
      </p:sp>
      <p:sp>
        <p:nvSpPr>
          <p:cNvPr id="7" name="Printed" hidden="1"/>
          <p:cNvSpPr txBox="1">
            <a:spLocks noChangeArrowheads="1"/>
          </p:cNvSpPr>
          <p:nvPr/>
        </p:nvSpPr>
        <p:spPr bwMode="auto">
          <a:xfrm rot="5400000">
            <a:off x="8241405" y="3145259"/>
            <a:ext cx="1662315"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dirty="0">
                <a:solidFill>
                  <a:srgbClr val="808080"/>
                </a:solidFill>
                <a:latin typeface="Arial"/>
                <a:ea typeface="MS PGothic" pitchFamily="34" charset="-128"/>
              </a:rPr>
              <a:t>Printed 13/11/2019 12:15 E</a:t>
            </a:r>
            <a:r>
              <a:rPr lang="en-US" sz="500">
                <a:solidFill>
                  <a:srgbClr val="808080"/>
                </a:solidFill>
                <a:latin typeface="Arial"/>
                <a:ea typeface="MS PGothic" pitchFamily="34" charset="-128"/>
              </a:rPr>
              <a:t>. South America Standard </a:t>
            </a:r>
            <a:r>
              <a:rPr lang="en-US" sz="500" dirty="0">
                <a:solidFill>
                  <a:srgbClr val="808080"/>
                </a:solidFill>
                <a:latin typeface="Arial"/>
                <a:ea typeface="MS PGothic" pitchFamily="34" charset="-128"/>
              </a:rPr>
              <a:t>Time</a:t>
            </a:r>
            <a:endParaRPr lang="en-US" sz="1200" dirty="0">
              <a:solidFill>
                <a:srgbClr val="808080"/>
              </a:solidFill>
              <a:latin typeface="Arial"/>
              <a:ea typeface="MS PGothic" pitchFamily="34" charset="-128"/>
            </a:endParaRPr>
          </a:p>
        </p:txBody>
      </p:sp>
      <p:sp>
        <p:nvSpPr>
          <p:cNvPr id="8" name="3. Unit of measure" hidden="1"/>
          <p:cNvSpPr txBox="1">
            <a:spLocks noChangeArrowheads="1"/>
          </p:cNvSpPr>
          <p:nvPr/>
        </p:nvSpPr>
        <p:spPr bwMode="auto">
          <a:xfrm>
            <a:off x="128588" y="408384"/>
            <a:ext cx="8886825" cy="18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eaLnBrk="0" fontAlgn="base" hangingPunct="0">
              <a:spcBef>
                <a:spcPct val="0"/>
              </a:spcBef>
              <a:spcAft>
                <a:spcPct val="0"/>
              </a:spcAft>
              <a:defRPr/>
            </a:pPr>
            <a:r>
              <a:rPr lang="pt" sz="1200">
                <a:solidFill>
                  <a:srgbClr val="808080"/>
                </a:solidFill>
                <a:latin typeface="Arial"/>
                <a:ea typeface="MS PGothic" pitchFamily="34" charset="-128"/>
              </a:rPr>
              <a:t>Subtitle</a:t>
            </a:r>
            <a:endParaRPr lang="en-US" sz="1200" dirty="0">
              <a:solidFill>
                <a:srgbClr val="808080"/>
              </a:solidFill>
              <a:latin typeface="Arial"/>
              <a:ea typeface="MS PGothic" pitchFamily="34" charset="-128"/>
            </a:endParaRPr>
          </a:p>
        </p:txBody>
      </p:sp>
      <p:sp>
        <p:nvSpPr>
          <p:cNvPr id="9" name="4. Footnote" hidden="1"/>
          <p:cNvSpPr txBox="1">
            <a:spLocks noChangeArrowheads="1"/>
          </p:cNvSpPr>
          <p:nvPr/>
        </p:nvSpPr>
        <p:spPr bwMode="auto">
          <a:xfrm>
            <a:off x="128588" y="4742260"/>
            <a:ext cx="8886825"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673" indent="-71673" eaLnBrk="0" fontAlgn="base" hangingPunct="0">
              <a:spcBef>
                <a:spcPct val="0"/>
              </a:spcBef>
              <a:spcAft>
                <a:spcPct val="0"/>
              </a:spcAft>
              <a:defRPr/>
            </a:pPr>
            <a:r>
              <a:rPr lang="pt" sz="600">
                <a:solidFill>
                  <a:srgbClr val="808080"/>
                </a:solidFill>
                <a:latin typeface="Arial"/>
                <a:ea typeface="MS PGothic" pitchFamily="34" charset="-128"/>
              </a:rPr>
              <a:t>1 Footnote</a:t>
            </a:r>
          </a:p>
        </p:txBody>
      </p:sp>
      <p:sp>
        <p:nvSpPr>
          <p:cNvPr id="10" name="5. Source" hidden="1"/>
          <p:cNvSpPr>
            <a:spLocks noChangeArrowheads="1"/>
          </p:cNvSpPr>
          <p:nvPr/>
        </p:nvSpPr>
        <p:spPr bwMode="auto">
          <a:xfrm>
            <a:off x="128588" y="4957762"/>
            <a:ext cx="8093869"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504825" indent="-504825" defTabSz="912813">
              <a:tabLst>
                <a:tab pos="642938" algn="l"/>
              </a:tabLst>
              <a:defRPr>
                <a:solidFill>
                  <a:schemeClr val="tx1"/>
                </a:solidFill>
                <a:latin typeface="Arial" panose="020B0604020202020204" pitchFamily="34" charset="0"/>
                <a:ea typeface="MS PGothic" panose="020B0600070205080204" pitchFamily="34" charset="-128"/>
              </a:defRPr>
            </a:lvl1pPr>
            <a:lvl2pPr marL="742950" indent="-285750" defTabSz="912813">
              <a:tabLst>
                <a:tab pos="642938" algn="l"/>
              </a:tabLst>
              <a:defRPr>
                <a:solidFill>
                  <a:schemeClr val="tx1"/>
                </a:solidFill>
                <a:latin typeface="Arial" panose="020B0604020202020204" pitchFamily="34" charset="0"/>
                <a:ea typeface="MS PGothic" panose="020B0600070205080204" pitchFamily="34" charset="-128"/>
              </a:defRPr>
            </a:lvl2pPr>
            <a:lvl3pPr marL="1143000" indent="-228600" defTabSz="912813">
              <a:tabLst>
                <a:tab pos="642938" algn="l"/>
              </a:tabLst>
              <a:defRPr>
                <a:solidFill>
                  <a:schemeClr val="tx1"/>
                </a:solidFill>
                <a:latin typeface="Arial" panose="020B0604020202020204" pitchFamily="34" charset="0"/>
                <a:ea typeface="MS PGothic" panose="020B0600070205080204" pitchFamily="34" charset="-128"/>
              </a:defRPr>
            </a:lvl3pPr>
            <a:lvl4pPr marL="1600200" indent="-228600" defTabSz="912813">
              <a:tabLst>
                <a:tab pos="642938" algn="l"/>
              </a:tabLst>
              <a:defRPr>
                <a:solidFill>
                  <a:schemeClr val="tx1"/>
                </a:solidFill>
                <a:latin typeface="Arial" panose="020B0604020202020204" pitchFamily="34" charset="0"/>
                <a:ea typeface="MS PGothic" panose="020B0600070205080204" pitchFamily="34" charset="-128"/>
              </a:defRPr>
            </a:lvl4pPr>
            <a:lvl5pPr marL="2057400" indent="-228600" defTabSz="912813">
              <a:tabLst>
                <a:tab pos="642938" algn="l"/>
              </a:tabLst>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600">
                <a:solidFill>
                  <a:srgbClr val="808080"/>
                </a:solidFill>
              </a:rPr>
              <a:t>SOURCE: Source</a:t>
            </a:r>
          </a:p>
        </p:txBody>
      </p:sp>
      <p:grpSp>
        <p:nvGrpSpPr>
          <p:cNvPr id="11" name="ACET" hidden="1"/>
          <p:cNvGrpSpPr>
            <a:grpSpLocks/>
          </p:cNvGrpSpPr>
          <p:nvPr/>
        </p:nvGrpSpPr>
        <p:grpSpPr bwMode="auto">
          <a:xfrm>
            <a:off x="1939529" y="1941798"/>
            <a:ext cx="3845719" cy="388258"/>
            <a:chOff x="915" y="710"/>
            <a:chExt cx="2686" cy="320"/>
          </a:xfrm>
        </p:grpSpPr>
        <p:cxnSp>
          <p:nvCxnSpPr>
            <p:cNvPr id="12" name="AutoShape 249"/>
            <p:cNvCxnSpPr>
              <a:cxnSpLocks noChangeShapeType="1"/>
            </p:cNvCxnSpPr>
            <p:nvPr/>
          </p:nvCxnSpPr>
          <p:spPr bwMode="auto">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1200" b="1">
                  <a:solidFill>
                    <a:srgbClr val="000000"/>
                  </a:solidFill>
                </a:rPr>
                <a:t>Title</a:t>
              </a:r>
            </a:p>
            <a:p>
              <a:pPr eaLnBrk="0" fontAlgn="base" hangingPunct="0">
                <a:spcBef>
                  <a:spcPct val="0"/>
                </a:spcBef>
                <a:spcAft>
                  <a:spcPct val="0"/>
                </a:spcAft>
                <a:defRPr/>
              </a:pPr>
              <a:r>
                <a:rPr lang="pt-BR" altLang="pt-BR" sz="1200">
                  <a:solidFill>
                    <a:srgbClr val="808080"/>
                  </a:solidFill>
                </a:rPr>
                <a:t>Unit of measure</a:t>
              </a:r>
            </a:p>
          </p:txBody>
        </p:sp>
      </p:grpSp>
      <p:sp>
        <p:nvSpPr>
          <p:cNvPr id="14" name="doc id"/>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15" name="Slide Number"/>
          <p:cNvSpPr txBox="1">
            <a:spLocks/>
          </p:cNvSpPr>
          <p:nvPr/>
        </p:nvSpPr>
        <p:spPr bwMode="auto">
          <a:xfrm>
            <a:off x="8891981" y="4957435"/>
            <a:ext cx="123432" cy="92333"/>
          </a:xfrm>
          <a:prstGeom prst="rect">
            <a:avLst/>
          </a:prstGeom>
        </p:spPr>
        <p:txBody>
          <a:bodyPr wrap="none" lIns="0" tIns="0" rIns="0" bIns="0" anchor="ctr">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10DD0818-C721-4442-B0BF-5D5A159C43AD}" type="slidenum">
              <a:rPr lang="en-US" altLang="pt-BR" sz="600" smtClean="0">
                <a:solidFill>
                  <a:srgbClr val="808080"/>
                </a:solidFill>
              </a:rPr>
              <a:pPr algn="r" eaLnBrk="0" fontAlgn="base" hangingPunct="0">
                <a:spcBef>
                  <a:spcPct val="0"/>
                </a:spcBef>
                <a:spcAft>
                  <a:spcPct val="0"/>
                </a:spcAft>
              </a:pPr>
              <a:t>‹nº›</a:t>
            </a:fld>
            <a:endParaRPr lang="en-US" altLang="pt-BR" sz="600">
              <a:solidFill>
                <a:srgbClr val="808080"/>
              </a:solidFill>
            </a:endParaRPr>
          </a:p>
        </p:txBody>
      </p:sp>
      <p:sp>
        <p:nvSpPr>
          <p:cNvPr id="16" name="1. On-page tracker" hidden="1"/>
          <p:cNvSpPr>
            <a:spLocks noChangeArrowheads="1"/>
          </p:cNvSpPr>
          <p:nvPr/>
        </p:nvSpPr>
        <p:spPr bwMode="auto">
          <a:xfrm>
            <a:off x="121444" y="36910"/>
            <a:ext cx="376238"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fontAlgn="base" hangingPunct="0">
              <a:spcBef>
                <a:spcPct val="0"/>
              </a:spcBef>
              <a:spcAft>
                <a:spcPct val="0"/>
              </a:spcAft>
              <a:defRPr/>
            </a:pPr>
            <a:r>
              <a:rPr lang="pt" sz="600" cap="all">
                <a:solidFill>
                  <a:srgbClr val="808080"/>
                </a:solidFill>
                <a:ea typeface="MS PGothic" pitchFamily="34" charset="-128"/>
              </a:rPr>
              <a:t>Tracker</a:t>
            </a:r>
          </a:p>
        </p:txBody>
      </p:sp>
      <p:sp>
        <p:nvSpPr>
          <p:cNvPr id="17" name="Freeform 809"/>
          <p:cNvSpPr>
            <a:spLocks/>
          </p:cNvSpPr>
          <p:nvPr/>
        </p:nvSpPr>
        <p:spPr bwMode="auto">
          <a:xfrm>
            <a:off x="8521304" y="4893469"/>
            <a:ext cx="216694" cy="215504"/>
          </a:xfrm>
          <a:custGeom>
            <a:avLst/>
            <a:gdLst>
              <a:gd name="T0" fmla="*/ 2147483646 w 272"/>
              <a:gd name="T1" fmla="*/ 2147483646 h 271"/>
              <a:gd name="T2" fmla="*/ 2147483646 w 272"/>
              <a:gd name="T3" fmla="*/ 2147483646 h 271"/>
              <a:gd name="T4" fmla="*/ 2147483646 w 272"/>
              <a:gd name="T5" fmla="*/ 2147483646 h 271"/>
              <a:gd name="T6" fmla="*/ 2147483646 w 272"/>
              <a:gd name="T7" fmla="*/ 2147483646 h 271"/>
              <a:gd name="T8" fmla="*/ 2147483646 w 272"/>
              <a:gd name="T9" fmla="*/ 2147483646 h 271"/>
              <a:gd name="T10" fmla="*/ 2147483646 w 272"/>
              <a:gd name="T11" fmla="*/ 2147483646 h 271"/>
              <a:gd name="T12" fmla="*/ 2147483646 w 272"/>
              <a:gd name="T13" fmla="*/ 0 h 271"/>
              <a:gd name="T14" fmla="*/ 2147483646 w 272"/>
              <a:gd name="T15" fmla="*/ 0 h 271"/>
              <a:gd name="T16" fmla="*/ 2147483646 w 272"/>
              <a:gd name="T17" fmla="*/ 2147483646 h 271"/>
              <a:gd name="T18" fmla="*/ 2147483646 w 272"/>
              <a:gd name="T19" fmla="*/ 2147483646 h 271"/>
              <a:gd name="T20" fmla="*/ 0 w 272"/>
              <a:gd name="T21" fmla="*/ 2147483646 h 271"/>
              <a:gd name="T22" fmla="*/ 2147483646 w 272"/>
              <a:gd name="T23" fmla="*/ 2147483646 h 271"/>
              <a:gd name="T24" fmla="*/ 2147483646 w 272"/>
              <a:gd name="T25" fmla="*/ 2147483646 h 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2"/>
              <a:gd name="T40" fmla="*/ 0 h 271"/>
              <a:gd name="T41" fmla="*/ 272 w 272"/>
              <a:gd name="T42" fmla="*/ 271 h 2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2" h="271">
                <a:moveTo>
                  <a:pt x="218" y="271"/>
                </a:moveTo>
                <a:lnTo>
                  <a:pt x="272" y="271"/>
                </a:lnTo>
                <a:lnTo>
                  <a:pt x="164" y="146"/>
                </a:lnTo>
                <a:lnTo>
                  <a:pt x="272" y="146"/>
                </a:lnTo>
                <a:lnTo>
                  <a:pt x="272" y="125"/>
                </a:lnTo>
                <a:lnTo>
                  <a:pt x="164" y="125"/>
                </a:lnTo>
                <a:lnTo>
                  <a:pt x="272" y="0"/>
                </a:lnTo>
                <a:lnTo>
                  <a:pt x="218" y="0"/>
                </a:lnTo>
                <a:lnTo>
                  <a:pt x="55" y="125"/>
                </a:lnTo>
                <a:lnTo>
                  <a:pt x="23" y="125"/>
                </a:lnTo>
                <a:lnTo>
                  <a:pt x="0" y="146"/>
                </a:lnTo>
                <a:lnTo>
                  <a:pt x="55" y="146"/>
                </a:lnTo>
                <a:lnTo>
                  <a:pt x="218" y="2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0" fontAlgn="base" hangingPunct="0">
              <a:spcBef>
                <a:spcPct val="0"/>
              </a:spcBef>
              <a:spcAft>
                <a:spcPct val="0"/>
              </a:spcAft>
            </a:pPr>
            <a:endParaRPr lang="pt-BR">
              <a:solidFill>
                <a:srgbClr val="000000"/>
              </a:solidFill>
              <a:ea typeface="MS PGothic" pitchFamily="34" charset="-128"/>
            </a:endParaRPr>
          </a:p>
        </p:txBody>
      </p:sp>
      <p:grpSp>
        <p:nvGrpSpPr>
          <p:cNvPr id="18" name="Sticker" hidden="1"/>
          <p:cNvGrpSpPr>
            <a:grpSpLocks/>
          </p:cNvGrpSpPr>
          <p:nvPr/>
        </p:nvGrpSpPr>
        <p:grpSpPr bwMode="auto">
          <a:xfrm>
            <a:off x="8636434" y="226218"/>
            <a:ext cx="361125" cy="120033"/>
            <a:chOff x="8379467" y="285750"/>
            <a:chExt cx="361309" cy="160042"/>
          </a:xfrm>
        </p:grpSpPr>
        <p:sp>
          <p:nvSpPr>
            <p:cNvPr id="19" name="StickerRectangle"/>
            <p:cNvSpPr>
              <a:spLocks noChangeArrowheads="1"/>
            </p:cNvSpPr>
            <p:nvPr/>
          </p:nvSpPr>
          <p:spPr bwMode="auto">
            <a:xfrm>
              <a:off x="8379467" y="285750"/>
              <a:ext cx="361309" cy="16004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1193800">
                <a:defRPr>
                  <a:solidFill>
                    <a:schemeClr val="tx1"/>
                  </a:solidFill>
                  <a:latin typeface="Arial" panose="020B0604020202020204" pitchFamily="34" charset="0"/>
                  <a:ea typeface="MS PGothic" panose="020B0600070205080204" pitchFamily="34" charset="-128"/>
                </a:defRPr>
              </a:lvl1pPr>
              <a:lvl2pPr marL="742950" indent="-285750" defTabSz="1193800">
                <a:defRPr>
                  <a:solidFill>
                    <a:schemeClr val="tx1"/>
                  </a:solidFill>
                  <a:latin typeface="Arial" panose="020B0604020202020204" pitchFamily="34" charset="0"/>
                  <a:ea typeface="MS PGothic" panose="020B0600070205080204" pitchFamily="34" charset="-128"/>
                </a:defRPr>
              </a:lvl2pPr>
              <a:lvl3pPr marL="1143000" indent="-228600" defTabSz="1193800">
                <a:defRPr>
                  <a:solidFill>
                    <a:schemeClr val="tx1"/>
                  </a:solidFill>
                  <a:latin typeface="Arial" panose="020B0604020202020204" pitchFamily="34" charset="0"/>
                  <a:ea typeface="MS PGothic" panose="020B0600070205080204" pitchFamily="34" charset="-128"/>
                </a:defRPr>
              </a:lvl3pPr>
              <a:lvl4pPr marL="1600200" indent="-228600" defTabSz="1193800">
                <a:defRPr>
                  <a:solidFill>
                    <a:schemeClr val="tx1"/>
                  </a:solidFill>
                  <a:latin typeface="Arial" panose="020B0604020202020204" pitchFamily="34" charset="0"/>
                  <a:ea typeface="MS PGothic" panose="020B0600070205080204" pitchFamily="34" charset="-128"/>
                </a:defRPr>
              </a:lvl4pPr>
              <a:lvl5pPr marL="2057400" indent="-228600" defTabSz="1193800">
                <a:defRPr>
                  <a:solidFill>
                    <a:schemeClr val="tx1"/>
                  </a:solidFill>
                  <a:latin typeface="Arial" panose="020B0604020202020204" pitchFamily="34" charset="0"/>
                  <a:ea typeface="MS PGothic" panose="020B0600070205080204" pitchFamily="34" charset="-128"/>
                </a:defRPr>
              </a:lvl5pPr>
              <a:lvl6pPr marL="25146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0" fontAlgn="base" hangingPunct="0">
                <a:spcBef>
                  <a:spcPct val="0"/>
                </a:spcBef>
                <a:spcAft>
                  <a:spcPct val="0"/>
                </a:spcAft>
                <a:buClr>
                  <a:srgbClr val="100693"/>
                </a:buClr>
                <a:defRPr/>
              </a:pPr>
              <a:r>
                <a:rPr lang="pt-BR" altLang="pt-BR" sz="600">
                  <a:solidFill>
                    <a:srgbClr val="808080"/>
                  </a:solidFill>
                </a:rPr>
                <a:t>STICKER</a:t>
              </a:r>
            </a:p>
          </p:txBody>
        </p:sp>
        <p:cxnSp>
          <p:nvCxnSpPr>
            <p:cNvPr id="20" name="AutoShape 31"/>
            <p:cNvCxnSpPr>
              <a:cxnSpLocks noChangeShapeType="1"/>
            </p:cNvCxnSpPr>
            <p:nvPr/>
          </p:nvCxnSpPr>
          <p:spPr bwMode="auto">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1" name="AutoShape 32"/>
            <p:cNvCxnSpPr>
              <a:cxnSpLocks noChangeShapeType="1"/>
            </p:cNvCxnSpPr>
            <p:nvPr/>
          </p:nvCxnSpPr>
          <p:spPr bwMode="auto">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22" name="LegendBoxes" hidden="1"/>
          <p:cNvGrpSpPr>
            <a:grpSpLocks/>
          </p:cNvGrpSpPr>
          <p:nvPr/>
        </p:nvGrpSpPr>
        <p:grpSpPr bwMode="auto">
          <a:xfrm>
            <a:off x="8424863" y="226219"/>
            <a:ext cx="572691" cy="748904"/>
            <a:chOff x="7835905" y="279400"/>
            <a:chExt cx="763755" cy="997467"/>
          </a:xfrm>
        </p:grpSpPr>
        <p:sp>
          <p:nvSpPr>
            <p:cNvPr id="23" name="RectangleLegend1"/>
            <p:cNvSpPr>
              <a:spLocks noChangeArrowheads="1"/>
            </p:cNvSpPr>
            <p:nvPr/>
          </p:nvSpPr>
          <p:spPr bwMode="auto">
            <a:xfrm>
              <a:off x="7835905" y="290501"/>
              <a:ext cx="165136" cy="160165"/>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4" name="RectangleLegend2"/>
            <p:cNvSpPr>
              <a:spLocks noChangeArrowheads="1"/>
            </p:cNvSpPr>
            <p:nvPr/>
          </p:nvSpPr>
          <p:spPr bwMode="auto">
            <a:xfrm>
              <a:off x="7835905" y="560087"/>
              <a:ext cx="165136" cy="160165"/>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5" name="RectangleLegend3"/>
            <p:cNvSpPr>
              <a:spLocks noChangeArrowheads="1"/>
            </p:cNvSpPr>
            <p:nvPr/>
          </p:nvSpPr>
          <p:spPr bwMode="auto">
            <a:xfrm>
              <a:off x="7835905" y="831257"/>
              <a:ext cx="165136" cy="160166"/>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6" name="RectangleLegend4"/>
            <p:cNvSpPr>
              <a:spLocks noChangeArrowheads="1"/>
            </p:cNvSpPr>
            <p:nvPr/>
          </p:nvSpPr>
          <p:spPr bwMode="auto">
            <a:xfrm>
              <a:off x="7835905" y="1104015"/>
              <a:ext cx="165136" cy="160166"/>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7" name="Legend1"/>
            <p:cNvSpPr>
              <a:spLocks noChangeArrowheads="1"/>
            </p:cNvSpPr>
            <p:nvPr/>
          </p:nvSpPr>
          <p:spPr bwMode="auto">
            <a:xfrm>
              <a:off x="8089961" y="279400"/>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28" name="Legend2"/>
            <p:cNvSpPr>
              <a:spLocks noChangeArrowheads="1"/>
            </p:cNvSpPr>
            <p:nvPr/>
          </p:nvSpPr>
          <p:spPr bwMode="auto">
            <a:xfrm>
              <a:off x="8089961" y="548986"/>
              <a:ext cx="509699" cy="18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29" name="Legend3"/>
            <p:cNvSpPr>
              <a:spLocks noChangeArrowheads="1"/>
            </p:cNvSpPr>
            <p:nvPr/>
          </p:nvSpPr>
          <p:spPr bwMode="auto">
            <a:xfrm>
              <a:off x="8089961" y="820157"/>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0" name="Legend4"/>
            <p:cNvSpPr>
              <a:spLocks noChangeArrowheads="1"/>
            </p:cNvSpPr>
            <p:nvPr/>
          </p:nvSpPr>
          <p:spPr bwMode="auto">
            <a:xfrm>
              <a:off x="8089961" y="1092915"/>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31" name="LegendLines" hidden="1"/>
          <p:cNvGrpSpPr>
            <a:grpSpLocks/>
          </p:cNvGrpSpPr>
          <p:nvPr/>
        </p:nvGrpSpPr>
        <p:grpSpPr bwMode="auto">
          <a:xfrm>
            <a:off x="8193882" y="226219"/>
            <a:ext cx="803672" cy="547688"/>
            <a:chOff x="7540629" y="279400"/>
            <a:chExt cx="1071563" cy="730251"/>
          </a:xfrm>
        </p:grpSpPr>
        <p:sp>
          <p:nvSpPr>
            <p:cNvPr id="32" name="LineLegend1"/>
            <p:cNvSpPr>
              <a:spLocks noChangeShapeType="1"/>
            </p:cNvSpPr>
            <p:nvPr/>
          </p:nvSpPr>
          <p:spPr bwMode="auto">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3" name="LineLegend2"/>
            <p:cNvSpPr>
              <a:spLocks noChangeShapeType="1"/>
            </p:cNvSpPr>
            <p:nvPr/>
          </p:nvSpPr>
          <p:spPr bwMode="auto">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4" name="LineLegend3"/>
            <p:cNvSpPr>
              <a:spLocks noChangeShapeType="1"/>
            </p:cNvSpPr>
            <p:nvPr/>
          </p:nvSpPr>
          <p:spPr bwMode="auto">
            <a:xfrm>
              <a:off x="7540629" y="915989"/>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5" name="Legend1"/>
            <p:cNvSpPr>
              <a:spLocks noChangeArrowheads="1"/>
            </p:cNvSpPr>
            <p:nvPr/>
          </p:nvSpPr>
          <p:spPr bwMode="auto">
            <a:xfrm>
              <a:off x="8102604" y="2794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6" name="Legend2"/>
            <p:cNvSpPr>
              <a:spLocks noChangeArrowheads="1"/>
            </p:cNvSpPr>
            <p:nvPr/>
          </p:nvSpPr>
          <p:spPr bwMode="auto">
            <a:xfrm>
              <a:off x="8102604" y="5461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7" name="Legend3"/>
            <p:cNvSpPr>
              <a:spLocks noChangeArrowheads="1"/>
            </p:cNvSpPr>
            <p:nvPr/>
          </p:nvSpPr>
          <p:spPr bwMode="auto">
            <a:xfrm>
              <a:off x="8102604" y="825501"/>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38" name="LegendMoons" hidden="1"/>
          <p:cNvGrpSpPr>
            <a:grpSpLocks/>
          </p:cNvGrpSpPr>
          <p:nvPr/>
        </p:nvGrpSpPr>
        <p:grpSpPr bwMode="auto">
          <a:xfrm>
            <a:off x="8374857" y="226219"/>
            <a:ext cx="622697" cy="979885"/>
            <a:chOff x="7769225" y="250825"/>
            <a:chExt cx="830430" cy="1306516"/>
          </a:xfrm>
        </p:grpSpPr>
        <p:grpSp>
          <p:nvGrpSpPr>
            <p:cNvPr id="39" name="MoonLegend1"/>
            <p:cNvGrpSpPr>
              <a:grpSpLocks noChangeAspect="1"/>
            </p:cNvGrpSpPr>
            <p:nvPr>
              <p:custDataLst>
                <p:tags r:id="rId17"/>
              </p:custDataLst>
            </p:nvPr>
          </p:nvGrpSpPr>
          <p:grpSpPr bwMode="auto">
            <a:xfrm>
              <a:off x="7769225" y="250825"/>
              <a:ext cx="209550" cy="209551"/>
              <a:chOff x="4533" y="183"/>
              <a:chExt cx="144" cy="144"/>
            </a:xfrm>
          </p:grpSpPr>
          <p:sp>
            <p:nvSpPr>
              <p:cNvPr id="57" name="Oval 38"/>
              <p:cNvSpPr>
                <a:spLocks noChangeAspect="1" noChangeArrowheads="1"/>
              </p:cNvSpPr>
              <p:nvPr>
                <p:custDataLst>
                  <p:tags r:id="rId30"/>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8" name="Arc 39"/>
              <p:cNvSpPr>
                <a:spLocks noChangeAspect="1"/>
              </p:cNvSpPr>
              <p:nvPr>
                <p:custDataLst>
                  <p:tags r:id="rId31"/>
                </p:custDataLst>
              </p:nvPr>
            </p:nvSpPr>
            <p:spPr bwMode="auto">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0" name="MoonLegend2"/>
            <p:cNvGrpSpPr>
              <a:grpSpLocks noChangeAspect="1"/>
            </p:cNvGrpSpPr>
            <p:nvPr>
              <p:custDataLst>
                <p:tags r:id="rId18"/>
              </p:custDataLst>
            </p:nvPr>
          </p:nvGrpSpPr>
          <p:grpSpPr bwMode="auto">
            <a:xfrm>
              <a:off x="7769225" y="525066"/>
              <a:ext cx="209550" cy="209551"/>
              <a:chOff x="1694" y="2044"/>
              <a:chExt cx="160" cy="160"/>
            </a:xfrm>
          </p:grpSpPr>
          <p:sp>
            <p:nvSpPr>
              <p:cNvPr id="55" name="Oval 41"/>
              <p:cNvSpPr>
                <a:spLocks noChangeAspect="1" noChangeArrowheads="1"/>
              </p:cNvSpPr>
              <p:nvPr>
                <p:custDataLst>
                  <p:tags r:id="rId2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6" name="Arc 42"/>
              <p:cNvSpPr>
                <a:spLocks noChangeAspect="1"/>
              </p:cNvSpPr>
              <p:nvPr>
                <p:custDataLst>
                  <p:tags r:id="rId29"/>
                </p:custDataLst>
              </p:nvPr>
            </p:nvSpPr>
            <p:spPr bwMode="auto">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1" name="MoonLegend4"/>
            <p:cNvGrpSpPr>
              <a:grpSpLocks noChangeAspect="1"/>
            </p:cNvGrpSpPr>
            <p:nvPr>
              <p:custDataLst>
                <p:tags r:id="rId19"/>
              </p:custDataLst>
            </p:nvPr>
          </p:nvGrpSpPr>
          <p:grpSpPr bwMode="auto">
            <a:xfrm>
              <a:off x="7769225" y="1073548"/>
              <a:ext cx="209550" cy="209551"/>
              <a:chOff x="4495" y="1198"/>
              <a:chExt cx="160" cy="160"/>
            </a:xfrm>
          </p:grpSpPr>
          <p:sp>
            <p:nvSpPr>
              <p:cNvPr id="53" name="Oval 47"/>
              <p:cNvSpPr>
                <a:spLocks noChangeAspect="1" noChangeArrowheads="1"/>
              </p:cNvSpPr>
              <p:nvPr>
                <p:custDataLst>
                  <p:tags r:id="rId26"/>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4" name="Arc 48"/>
              <p:cNvSpPr>
                <a:spLocks noChangeAspect="1"/>
              </p:cNvSpPr>
              <p:nvPr>
                <p:custDataLst>
                  <p:tags r:id="rId27"/>
                </p:custDataLst>
              </p:nvPr>
            </p:nvSpPr>
            <p:spPr bwMode="auto">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2" name="MoonLegend5"/>
            <p:cNvGrpSpPr>
              <a:grpSpLocks noChangeAspect="1"/>
            </p:cNvGrpSpPr>
            <p:nvPr>
              <p:custDataLst>
                <p:tags r:id="rId20"/>
              </p:custDataLst>
            </p:nvPr>
          </p:nvGrpSpPr>
          <p:grpSpPr bwMode="auto">
            <a:xfrm>
              <a:off x="7769225" y="1347790"/>
              <a:ext cx="209550" cy="209551"/>
              <a:chOff x="4495" y="1440"/>
              <a:chExt cx="160" cy="160"/>
            </a:xfrm>
          </p:grpSpPr>
          <p:sp>
            <p:nvSpPr>
              <p:cNvPr id="51" name="Oval 50"/>
              <p:cNvSpPr>
                <a:spLocks noChangeAspect="1" noChangeArrowheads="1"/>
              </p:cNvSpPr>
              <p:nvPr>
                <p:custDataLst>
                  <p:tags r:id="rId24"/>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2" name="Oval 51"/>
              <p:cNvSpPr>
                <a:spLocks noChangeAspect="1" noChangeArrowheads="1"/>
              </p:cNvSpPr>
              <p:nvPr>
                <p:custDataLst>
                  <p:tags r:id="rId25"/>
                </p:custDataLst>
              </p:nvPr>
            </p:nvSpPr>
            <p:spPr bwMode="auto">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3" name="MoonLegend3"/>
            <p:cNvGrpSpPr>
              <a:grpSpLocks noChangeAspect="1"/>
            </p:cNvGrpSpPr>
            <p:nvPr>
              <p:custDataLst>
                <p:tags r:id="rId21"/>
              </p:custDataLst>
            </p:nvPr>
          </p:nvGrpSpPr>
          <p:grpSpPr bwMode="auto">
            <a:xfrm>
              <a:off x="7769225" y="799307"/>
              <a:ext cx="209550" cy="209551"/>
              <a:chOff x="4495" y="1198"/>
              <a:chExt cx="160" cy="160"/>
            </a:xfrm>
          </p:grpSpPr>
          <p:sp>
            <p:nvSpPr>
              <p:cNvPr id="49" name="Oval 47"/>
              <p:cNvSpPr>
                <a:spLocks noChangeAspect="1" noChangeArrowheads="1"/>
              </p:cNvSpPr>
              <p:nvPr>
                <p:custDataLst>
                  <p:tags r:id="rId22"/>
                </p:custDataLst>
              </p:nvPr>
            </p:nvSpPr>
            <p:spPr bwMode="auto">
              <a:xfrm>
                <a:off x="4495" y="119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0" name="Arc 48"/>
              <p:cNvSpPr>
                <a:spLocks noChangeAspect="1"/>
              </p:cNvSpPr>
              <p:nvPr>
                <p:custDataLst>
                  <p:tags r:id="rId23"/>
                </p:custDataLst>
              </p:nvPr>
            </p:nvSpPr>
            <p:spPr bwMode="auto">
              <a:xfrm>
                <a:off x="4495" y="119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sp>
          <p:nvSpPr>
            <p:cNvPr id="44" name="Legend1"/>
            <p:cNvSpPr>
              <a:spLocks noChangeArrowheads="1"/>
            </p:cNvSpPr>
            <p:nvPr/>
          </p:nvSpPr>
          <p:spPr bwMode="auto">
            <a:xfrm>
              <a:off x="8089965" y="26352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5" name="Legend2"/>
            <p:cNvSpPr>
              <a:spLocks noChangeArrowheads="1"/>
            </p:cNvSpPr>
            <p:nvPr/>
          </p:nvSpPr>
          <p:spPr bwMode="auto">
            <a:xfrm>
              <a:off x="8089965" y="538164"/>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6" name="Legend3"/>
            <p:cNvSpPr>
              <a:spLocks noChangeArrowheads="1"/>
            </p:cNvSpPr>
            <p:nvPr/>
          </p:nvSpPr>
          <p:spPr bwMode="auto">
            <a:xfrm>
              <a:off x="8089965" y="81280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7" name="Legend4"/>
            <p:cNvSpPr>
              <a:spLocks noChangeArrowheads="1"/>
            </p:cNvSpPr>
            <p:nvPr/>
          </p:nvSpPr>
          <p:spPr bwMode="auto">
            <a:xfrm>
              <a:off x="8089965" y="108426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8" name="Legend5"/>
            <p:cNvSpPr>
              <a:spLocks noChangeArrowheads="1"/>
            </p:cNvSpPr>
            <p:nvPr/>
          </p:nvSpPr>
          <p:spPr bwMode="auto">
            <a:xfrm>
              <a:off x="8089965" y="136049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aphicFrame>
        <p:nvGraphicFramePr>
          <p:cNvPr id="59" name="Object 1" hidden="1"/>
          <p:cNvGraphicFramePr>
            <a:graphicFrameLocks noChangeAspect="1"/>
          </p:cNvGraphicFramePr>
          <p:nvPr userDrawn="1">
            <p:custDataLst>
              <p:tags r:id="rId4"/>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9721" name="Slide do think-cell" r:id="rId35" imgW="360" imgH="360" progId="TCLayout.ActiveDocument.1">
                  <p:embed/>
                </p:oleObj>
              </mc:Choice>
              <mc:Fallback>
                <p:oleObj name="Slide do think-cell" r:id="rId35" imgW="360" imgH="360" progId="TCLayout.ActiveDocument.1">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 name="3. Unit of measure"/>
          <p:cNvSpPr txBox="1">
            <a:spLocks noChangeArrowheads="1"/>
          </p:cNvSpPr>
          <p:nvPr userDrawn="1"/>
        </p:nvSpPr>
        <p:spPr bwMode="auto">
          <a:xfrm>
            <a:off x="589360" y="408384"/>
            <a:ext cx="88868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defPPr>
              <a:defRPr lang="pt-BR"/>
            </a:defPPr>
            <a:lvl1pPr defTabSz="895350">
              <a:defRPr sz="1600" baseline="0">
                <a:solidFill>
                  <a:schemeClr val="accent6"/>
                </a:solidFill>
              </a:defRPr>
            </a:lvl1pPr>
            <a:lvl2pPr marL="447675" defTabSz="895350">
              <a:defRPr sz="2400">
                <a:latin typeface="Arial" charset="0"/>
              </a:defRPr>
            </a:lvl2pPr>
            <a:lvl3pPr marL="895350" defTabSz="895350">
              <a:defRPr sz="2400">
                <a:latin typeface="Arial" charset="0"/>
              </a:defRPr>
            </a:lvl3pPr>
            <a:lvl4pPr marL="1344613" defTabSz="895350">
              <a:defRPr sz="2400">
                <a:latin typeface="Arial" charset="0"/>
              </a:defRPr>
            </a:lvl4pPr>
            <a:lvl5pPr marL="1792288" defTabSz="895350">
              <a:defRPr sz="2400">
                <a:latin typeface="Arial" charset="0"/>
              </a:defRPr>
            </a:lvl5pPr>
            <a:lvl6pPr marL="2249488" defTabSz="895350" fontAlgn="base">
              <a:spcBef>
                <a:spcPct val="0"/>
              </a:spcBef>
              <a:spcAft>
                <a:spcPct val="0"/>
              </a:spcAft>
              <a:defRPr sz="2400">
                <a:latin typeface="Arial" charset="0"/>
              </a:defRPr>
            </a:lvl6pPr>
            <a:lvl7pPr marL="2706688" defTabSz="895350" fontAlgn="base">
              <a:spcBef>
                <a:spcPct val="0"/>
              </a:spcBef>
              <a:spcAft>
                <a:spcPct val="0"/>
              </a:spcAft>
              <a:defRPr sz="2400">
                <a:latin typeface="Arial" charset="0"/>
              </a:defRPr>
            </a:lvl7pPr>
            <a:lvl8pPr marL="3163888" defTabSz="895350" fontAlgn="base">
              <a:spcBef>
                <a:spcPct val="0"/>
              </a:spcBef>
              <a:spcAft>
                <a:spcPct val="0"/>
              </a:spcAft>
              <a:defRPr sz="2400">
                <a:latin typeface="Arial" charset="0"/>
              </a:defRPr>
            </a:lvl8pPr>
            <a:lvl9pPr marL="3621088" defTabSz="895350" fontAlgn="base">
              <a:spcBef>
                <a:spcPct val="0"/>
              </a:spcBef>
              <a:spcAft>
                <a:spcPct val="0"/>
              </a:spcAft>
              <a:defRPr sz="2400">
                <a:latin typeface="Arial" charset="0"/>
              </a:defRPr>
            </a:lvl9pPr>
          </a:lstStyle>
          <a:p>
            <a:pPr eaLnBrk="0" fontAlgn="base" hangingPunct="0">
              <a:spcBef>
                <a:spcPct val="0"/>
              </a:spcBef>
              <a:spcAft>
                <a:spcPct val="0"/>
              </a:spcAft>
              <a:defRPr/>
            </a:pPr>
            <a:r>
              <a:rPr lang="en-US">
                <a:solidFill>
                  <a:srgbClr val="808080"/>
                </a:solidFill>
                <a:ea typeface="MS PGothic" pitchFamily="34" charset="-128"/>
              </a:rPr>
              <a:t>MM USD</a:t>
            </a:r>
            <a:r>
              <a:rPr lang="en-US" dirty="0">
                <a:solidFill>
                  <a:srgbClr val="808080"/>
                </a:solidFill>
                <a:ea typeface="MS PGothic" pitchFamily="34" charset="-128"/>
              </a:rPr>
              <a:t>, accumulated </a:t>
            </a:r>
            <a:r>
              <a:rPr lang="en-US">
                <a:solidFill>
                  <a:srgbClr val="808080"/>
                </a:solidFill>
                <a:ea typeface="MS PGothic" pitchFamily="34" charset="-128"/>
              </a:rPr>
              <a:t>annual cash </a:t>
            </a:r>
            <a:r>
              <a:rPr lang="en-US" dirty="0">
                <a:solidFill>
                  <a:srgbClr val="808080"/>
                </a:solidFill>
                <a:ea typeface="MS PGothic" pitchFamily="34" charset="-128"/>
              </a:rPr>
              <a:t>impact 2019</a:t>
            </a:r>
          </a:p>
        </p:txBody>
      </p:sp>
      <p:cxnSp>
        <p:nvCxnSpPr>
          <p:cNvPr id="61" name="Straight Connector 240">
            <a:extLst>
              <a:ext uri="{FF2B5EF4-FFF2-40B4-BE49-F238E27FC236}">
                <a16:creationId xmlns:a16="http://schemas.microsoft.com/office/drawing/2014/main" xmlns="" id="{E3654E89-9D1F-40A0-9452-A862762088E9}"/>
              </a:ext>
            </a:extLst>
          </p:cNvPr>
          <p:cNvCxnSpPr/>
          <p:nvPr userDrawn="1">
            <p:custDataLst>
              <p:tags r:id="rId5"/>
            </p:custDataLst>
          </p:nvPr>
        </p:nvCxnSpPr>
        <p:spPr bwMode="gray">
          <a:xfrm>
            <a:off x="6992541" y="907256"/>
            <a:ext cx="246459" cy="0"/>
          </a:xfrm>
          <a:prstGeom prst="line">
            <a:avLst/>
          </a:prstGeom>
          <a:ln w="28575">
            <a:solidFill>
              <a:srgbClr val="A3B3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241">
            <a:extLst>
              <a:ext uri="{FF2B5EF4-FFF2-40B4-BE49-F238E27FC236}">
                <a16:creationId xmlns:a16="http://schemas.microsoft.com/office/drawing/2014/main" xmlns="" id="{1325C618-7905-4A3E-B251-55E34FAB60C4}"/>
              </a:ext>
            </a:extLst>
          </p:cNvPr>
          <p:cNvCxnSpPr/>
          <p:nvPr userDrawn="1">
            <p:custDataLst>
              <p:tags r:id="rId6"/>
            </p:custDataLst>
          </p:nvPr>
        </p:nvCxnSpPr>
        <p:spPr bwMode="gray">
          <a:xfrm>
            <a:off x="6992541" y="726281"/>
            <a:ext cx="246459" cy="0"/>
          </a:xfrm>
          <a:prstGeom prst="line">
            <a:avLst/>
          </a:prstGeom>
          <a:ln w="2857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242">
            <a:extLst>
              <a:ext uri="{FF2B5EF4-FFF2-40B4-BE49-F238E27FC236}">
                <a16:creationId xmlns:a16="http://schemas.microsoft.com/office/drawing/2014/main" xmlns="" id="{0DB94603-C432-44D5-B3EE-D1F8820357F1}"/>
              </a:ext>
            </a:extLst>
          </p:cNvPr>
          <p:cNvCxnSpPr/>
          <p:nvPr userDrawn="1">
            <p:custDataLst>
              <p:tags r:id="rId7"/>
            </p:custDataLst>
          </p:nvPr>
        </p:nvCxnSpPr>
        <p:spPr bwMode="gray">
          <a:xfrm>
            <a:off x="6992541" y="545306"/>
            <a:ext cx="246459" cy="0"/>
          </a:xfrm>
          <a:prstGeom prst="line">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ectangle 16">
            <a:extLst>
              <a:ext uri="{FF2B5EF4-FFF2-40B4-BE49-F238E27FC236}">
                <a16:creationId xmlns:a16="http://schemas.microsoft.com/office/drawing/2014/main" xmlns="" id="{019C1293-A91E-402E-9FE0-024F54C5EAEB}"/>
              </a:ext>
            </a:extLst>
          </p:cNvPr>
          <p:cNvSpPr/>
          <p:nvPr userDrawn="1">
            <p:custDataLst>
              <p:tags r:id="rId8"/>
            </p:custDataLst>
          </p:nvPr>
        </p:nvSpPr>
        <p:spPr bwMode="auto">
          <a:xfrm>
            <a:off x="8097441" y="494110"/>
            <a:ext cx="103584" cy="103584"/>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0" fontAlgn="base" hangingPunct="0">
              <a:spcBef>
                <a:spcPct val="0"/>
              </a:spcBef>
              <a:spcAft>
                <a:spcPct val="0"/>
              </a:spcAft>
              <a:defRPr/>
            </a:pPr>
            <a:endParaRPr lang="pt-BR" sz="1200" dirty="0" err="1">
              <a:solidFill>
                <a:srgbClr val="000000"/>
              </a:solidFill>
            </a:endParaRPr>
          </a:p>
        </p:txBody>
      </p:sp>
      <p:sp>
        <p:nvSpPr>
          <p:cNvPr id="65" name="Rectangle 21"/>
          <p:cNvSpPr/>
          <p:nvPr userDrawn="1">
            <p:custDataLst>
              <p:tags r:id="rId9"/>
            </p:custDataLst>
          </p:nvPr>
        </p:nvSpPr>
        <p:spPr bwMode="auto">
          <a:xfrm>
            <a:off x="8097441" y="675085"/>
            <a:ext cx="103584" cy="103584"/>
          </a:xfrm>
          <a:prstGeom prst="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0" fontAlgn="base" hangingPunct="0">
              <a:spcBef>
                <a:spcPct val="0"/>
              </a:spcBef>
              <a:spcAft>
                <a:spcPct val="0"/>
              </a:spcAft>
              <a:defRPr/>
            </a:pPr>
            <a:endParaRPr lang="en-US" sz="1200" dirty="0" err="1">
              <a:solidFill>
                <a:srgbClr val="000000"/>
              </a:solidFill>
            </a:endParaRPr>
          </a:p>
        </p:txBody>
      </p:sp>
      <p:sp>
        <p:nvSpPr>
          <p:cNvPr id="66" name="Rectangle 20"/>
          <p:cNvSpPr/>
          <p:nvPr userDrawn="1">
            <p:custDataLst>
              <p:tags r:id="rId10"/>
            </p:custDataLst>
          </p:nvPr>
        </p:nvSpPr>
        <p:spPr bwMode="auto">
          <a:xfrm>
            <a:off x="8097441" y="856060"/>
            <a:ext cx="103584" cy="103584"/>
          </a:xfrm>
          <a:prstGeom prst="rect">
            <a:avLst/>
          </a:prstGeom>
          <a:solidFill>
            <a:srgbClr val="A3B3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0" fontAlgn="base" hangingPunct="0">
              <a:spcBef>
                <a:spcPct val="0"/>
              </a:spcBef>
              <a:spcAft>
                <a:spcPct val="0"/>
              </a:spcAft>
              <a:defRPr/>
            </a:pPr>
            <a:endParaRPr lang="en-US" sz="1200" dirty="0" err="1">
              <a:solidFill>
                <a:srgbClr val="000000"/>
              </a:solidFill>
            </a:endParaRPr>
          </a:p>
        </p:txBody>
      </p:sp>
      <p:sp>
        <p:nvSpPr>
          <p:cNvPr id="67" name="Text Placeholder 2">
            <a:extLst>
              <a:ext uri="{FF2B5EF4-FFF2-40B4-BE49-F238E27FC236}">
                <a16:creationId xmlns:a16="http://schemas.microsoft.com/office/drawing/2014/main" xmlns="" id="{FC0F88C0-09C4-4ADF-8D88-C5AE11542AE4}"/>
              </a:ext>
            </a:extLst>
          </p:cNvPr>
          <p:cNvSpPr>
            <a:spLocks noGrp="1"/>
          </p:cNvSpPr>
          <p:nvPr userDrawn="1">
            <p:custDataLst>
              <p:tags r:id="rId11"/>
            </p:custDataLst>
          </p:nvPr>
        </p:nvSpPr>
        <p:spPr bwMode="auto">
          <a:xfrm>
            <a:off x="7315200" y="853679"/>
            <a:ext cx="457200"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57FD959E-0AEB-4B46-AEE8-EB229F903001}" type="datetime'T''''''ar''''''g''''''e''''''''t '''''''''''' I''L''5'">
              <a:rPr lang="en-US" altLang="en-US" sz="800" smtClean="0">
                <a:solidFill>
                  <a:srgbClr val="000000"/>
                </a:solidFill>
                <a:ea typeface="ＭＳ Ｐゴシック" panose="020B0600070205080204" pitchFamily="34" charset="-128"/>
              </a:rPr>
              <a:pPr>
                <a:buClr>
                  <a:srgbClr val="100693"/>
                </a:buClr>
                <a:defRPr/>
              </a:pPr>
              <a:t>Target  IL5</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68" name="Text Placeholder 2">
            <a:extLst>
              <a:ext uri="{FF2B5EF4-FFF2-40B4-BE49-F238E27FC236}">
                <a16:creationId xmlns:a16="http://schemas.microsoft.com/office/drawing/2014/main" xmlns="" id="{8804E9DC-70A8-4890-A4F7-6592BD7685B2}"/>
              </a:ext>
            </a:extLst>
          </p:cNvPr>
          <p:cNvSpPr>
            <a:spLocks noGrp="1"/>
          </p:cNvSpPr>
          <p:nvPr userDrawn="1">
            <p:custDataLst>
              <p:tags r:id="rId12"/>
            </p:custDataLst>
          </p:nvPr>
        </p:nvSpPr>
        <p:spPr bwMode="auto">
          <a:xfrm>
            <a:off x="7315200" y="672704"/>
            <a:ext cx="486966"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7764AB9C-FA48-4B5F-BC21-6C8A87158E94}" type="datetime'''''T''a''r''''g''''''''''e''''t '' ''''''L3''''''+'''''">
              <a:rPr lang="en-US" altLang="en-US" sz="800" smtClean="0">
                <a:solidFill>
                  <a:srgbClr val="000000"/>
                </a:solidFill>
                <a:ea typeface="ＭＳ Ｐゴシック" panose="020B0600070205080204" pitchFamily="34" charset="-128"/>
              </a:rPr>
              <a:pPr>
                <a:buClr>
                  <a:srgbClr val="100693"/>
                </a:buClr>
                <a:defRPr/>
              </a:pPr>
              <a:t>Target  L3+</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69" name="Text Placeholder 2">
            <a:extLst>
              <a:ext uri="{FF2B5EF4-FFF2-40B4-BE49-F238E27FC236}">
                <a16:creationId xmlns:a16="http://schemas.microsoft.com/office/drawing/2014/main" xmlns="" id="{431374D9-A919-4605-A50B-5D0054A5C18E}"/>
              </a:ext>
            </a:extLst>
          </p:cNvPr>
          <p:cNvSpPr>
            <a:spLocks noGrp="1"/>
          </p:cNvSpPr>
          <p:nvPr userDrawn="1">
            <p:custDataLst>
              <p:tags r:id="rId13"/>
            </p:custDataLst>
          </p:nvPr>
        </p:nvSpPr>
        <p:spPr bwMode="auto">
          <a:xfrm>
            <a:off x="8277225" y="853679"/>
            <a:ext cx="420291"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A91A7768-4E52-4F6A-AB77-CB51569340E7}" type="datetime'''A''''''''''''''''c''''''tu''''''a''''l'' '' ''''L''5'">
              <a:rPr lang="en-US" altLang="en-US" sz="800" smtClean="0">
                <a:solidFill>
                  <a:srgbClr val="000000"/>
                </a:solidFill>
                <a:ea typeface="ＭＳ Ｐゴシック" panose="020B0600070205080204" pitchFamily="34" charset="-128"/>
              </a:rPr>
              <a:pPr>
                <a:buClr>
                  <a:srgbClr val="100693"/>
                </a:buClr>
                <a:defRPr/>
              </a:pPr>
              <a:t>Actual  L5</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70" name="Text Placeholder 2">
            <a:extLst>
              <a:ext uri="{FF2B5EF4-FFF2-40B4-BE49-F238E27FC236}">
                <a16:creationId xmlns:a16="http://schemas.microsoft.com/office/drawing/2014/main" xmlns="" id="{0721A719-14BD-4298-8672-8A6B4D76CC6E}"/>
              </a:ext>
            </a:extLst>
          </p:cNvPr>
          <p:cNvSpPr>
            <a:spLocks noGrp="1"/>
          </p:cNvSpPr>
          <p:nvPr userDrawn="1">
            <p:custDataLst>
              <p:tags r:id="rId14"/>
            </p:custDataLst>
          </p:nvPr>
        </p:nvSpPr>
        <p:spPr bwMode="auto">
          <a:xfrm>
            <a:off x="8277225" y="491729"/>
            <a:ext cx="551260"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3BCA22DF-B39C-4A82-AB0A-B774B0487BD1}" type="datetime'''Ac''''''''''t''ual''  ''''''''''L''1''''/''''''L2'''''''''">
              <a:rPr lang="en-US" altLang="en-US" sz="800" smtClean="0">
                <a:solidFill>
                  <a:srgbClr val="000000"/>
                </a:solidFill>
                <a:ea typeface="ＭＳ Ｐゴシック" panose="020B0600070205080204" pitchFamily="34" charset="-128"/>
              </a:rPr>
              <a:pPr>
                <a:buClr>
                  <a:srgbClr val="100693"/>
                </a:buClr>
                <a:defRPr/>
              </a:pPr>
              <a:t>Actual  L1/L2</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71" name="Text Placeholder 2">
            <a:extLst>
              <a:ext uri="{FF2B5EF4-FFF2-40B4-BE49-F238E27FC236}">
                <a16:creationId xmlns:a16="http://schemas.microsoft.com/office/drawing/2014/main" xmlns="" id="{31388AA4-4409-4559-98F2-03819370C707}"/>
              </a:ext>
            </a:extLst>
          </p:cNvPr>
          <p:cNvSpPr>
            <a:spLocks noGrp="1"/>
          </p:cNvSpPr>
          <p:nvPr userDrawn="1">
            <p:custDataLst>
              <p:tags r:id="rId15"/>
            </p:custDataLst>
          </p:nvPr>
        </p:nvSpPr>
        <p:spPr bwMode="auto">
          <a:xfrm>
            <a:off x="7315200" y="491729"/>
            <a:ext cx="486966"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7FE4E94F-57FE-4173-8BFB-4F9F2B4B1829}" type="datetime'''''''''Ta''''''''''''rg''''e''''t''  ''L''''''''1''''+'">
              <a:rPr lang="en-US" altLang="en-US" sz="800" smtClean="0">
                <a:solidFill>
                  <a:srgbClr val="000000"/>
                </a:solidFill>
                <a:ea typeface="ＭＳ Ｐゴシック" panose="020B0600070205080204" pitchFamily="34" charset="-128"/>
              </a:rPr>
              <a:pPr>
                <a:buClr>
                  <a:srgbClr val="100693"/>
                </a:buClr>
                <a:defRPr/>
              </a:pPr>
              <a:t>Target  L1+</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72" name="Text Placeholder 2">
            <a:extLst>
              <a:ext uri="{FF2B5EF4-FFF2-40B4-BE49-F238E27FC236}">
                <a16:creationId xmlns:a16="http://schemas.microsoft.com/office/drawing/2014/main" xmlns="" id="{448B7498-57C9-4B1F-A249-FA902FF9D098}"/>
              </a:ext>
            </a:extLst>
          </p:cNvPr>
          <p:cNvSpPr>
            <a:spLocks noGrp="1"/>
          </p:cNvSpPr>
          <p:nvPr userDrawn="1">
            <p:custDataLst>
              <p:tags r:id="rId16"/>
            </p:custDataLst>
          </p:nvPr>
        </p:nvSpPr>
        <p:spPr bwMode="auto">
          <a:xfrm>
            <a:off x="8277225" y="672704"/>
            <a:ext cx="551260"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A68B270E-AC1D-4619-89A8-D2A2E3E49349}" type="datetime'''''Ac''''''''t''''''''ual'''' '''' ''L3''''''/L''''4'''''">
              <a:rPr lang="en-US" altLang="en-US" sz="800" smtClean="0">
                <a:solidFill>
                  <a:srgbClr val="000000"/>
                </a:solidFill>
                <a:ea typeface="ＭＳ Ｐゴシック" panose="020B0600070205080204" pitchFamily="34" charset="-128"/>
              </a:rPr>
              <a:pPr>
                <a:buClr>
                  <a:srgbClr val="100693"/>
                </a:buClr>
                <a:defRPr/>
              </a:pPr>
              <a:t>Actual  L3/L4</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73" name="TextBox 5"/>
          <p:cNvSpPr txBox="1">
            <a:spLocks noChangeArrowheads="1"/>
          </p:cNvSpPr>
          <p:nvPr userDrawn="1"/>
        </p:nvSpPr>
        <p:spPr bwMode="auto">
          <a:xfrm>
            <a:off x="3211116" y="49565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en-US" altLang="pt-BR" sz="900" b="1">
                <a:solidFill>
                  <a:srgbClr val="AFAFAF"/>
                </a:solidFill>
              </a:rPr>
              <a:t>CONFIDENTIAL</a:t>
            </a:r>
          </a:p>
        </p:txBody>
      </p:sp>
      <p:sp>
        <p:nvSpPr>
          <p:cNvPr id="74" name="TextBox 11"/>
          <p:cNvSpPr txBox="1"/>
          <p:nvPr userDrawn="1"/>
        </p:nvSpPr>
        <p:spPr>
          <a:xfrm>
            <a:off x="114300" y="652463"/>
            <a:ext cx="5725716" cy="169277"/>
          </a:xfrm>
          <a:prstGeom prst="rect">
            <a:avLst/>
          </a:prstGeom>
        </p:spPr>
        <p:txBody>
          <a:bodyPr lIns="0" tIns="0" rIns="0" bIns="0">
            <a:spAutoFit/>
          </a:bodyPr>
          <a:lstStyle>
            <a:lvl1pPr lvl="0" indent="0" defTabSz="913526" fontAlgn="base">
              <a:spcBef>
                <a:spcPct val="0"/>
              </a:spcBef>
              <a:spcAft>
                <a:spcPct val="0"/>
              </a:spcAft>
              <a:buClr>
                <a:schemeClr val="tx2"/>
              </a:buClr>
              <a:buSzPct val="100000"/>
              <a:defRPr sz="1600" baseline="0"/>
            </a:lvl1pPr>
            <a:lvl2pPr marL="197607" lvl="1" indent="-195987" defTabSz="913526" fontAlgn="base">
              <a:spcBef>
                <a:spcPct val="0"/>
              </a:spcBef>
              <a:spcAft>
                <a:spcPct val="0"/>
              </a:spcAft>
              <a:buClr>
                <a:schemeClr val="tx2"/>
              </a:buClr>
              <a:buSzPct val="125000"/>
              <a:buFont typeface="Arial" charset="0"/>
              <a:buChar char="▪"/>
              <a:defRPr sz="1600" baseline="0"/>
            </a:lvl2pPr>
            <a:lvl3pPr marL="466481" lvl="2" indent="-267255" defTabSz="913526" fontAlgn="base">
              <a:spcBef>
                <a:spcPct val="0"/>
              </a:spcBef>
              <a:spcAft>
                <a:spcPct val="0"/>
              </a:spcAft>
              <a:buClr>
                <a:schemeClr val="tx2"/>
              </a:buClr>
              <a:buSzPct val="120000"/>
              <a:buFont typeface="Arial" charset="0"/>
              <a:buChar char="–"/>
              <a:defRPr sz="1600" baseline="0"/>
            </a:lvl3pPr>
            <a:lvl4pPr marL="626835" lvl="3" indent="-158733" defTabSz="913526" fontAlgn="base">
              <a:spcBef>
                <a:spcPct val="0"/>
              </a:spcBef>
              <a:spcAft>
                <a:spcPct val="0"/>
              </a:spcAft>
              <a:buClr>
                <a:schemeClr val="tx2"/>
              </a:buClr>
              <a:buSzPct val="120000"/>
              <a:buFont typeface="Arial" charset="0"/>
              <a:buChar char="▫"/>
              <a:defRPr sz="1600" baseline="0"/>
            </a:lvl4pPr>
            <a:lvl5pPr marL="765029" lvl="4" indent="-132818" defTabSz="913526" fontAlgn="base">
              <a:spcBef>
                <a:spcPct val="0"/>
              </a:spcBef>
              <a:spcAft>
                <a:spcPct val="0"/>
              </a:spcAft>
              <a:buClr>
                <a:schemeClr val="tx2"/>
              </a:buClr>
              <a:buSzPct val="89000"/>
              <a:buFont typeface="Arial" charset="0"/>
              <a:buChar char="-"/>
              <a:defRPr sz="1600" baseline="0"/>
            </a:lvl5pPr>
            <a:lvl6pPr marL="765029" indent="-132818" defTabSz="913526" fontAlgn="base">
              <a:spcBef>
                <a:spcPct val="0"/>
              </a:spcBef>
              <a:spcAft>
                <a:spcPct val="0"/>
              </a:spcAft>
              <a:buClr>
                <a:schemeClr val="tx2"/>
              </a:buClr>
              <a:buSzPct val="89000"/>
              <a:buFont typeface="Arial" charset="0"/>
              <a:buChar char="-"/>
              <a:defRPr sz="1632" baseline="0"/>
            </a:lvl6pPr>
            <a:lvl7pPr marL="765029" indent="-132818" defTabSz="913526" fontAlgn="base">
              <a:spcBef>
                <a:spcPct val="0"/>
              </a:spcBef>
              <a:spcAft>
                <a:spcPct val="0"/>
              </a:spcAft>
              <a:buClr>
                <a:schemeClr val="tx2"/>
              </a:buClr>
              <a:buSzPct val="89000"/>
              <a:buFont typeface="Arial" charset="0"/>
              <a:buChar char="-"/>
              <a:defRPr sz="1632" baseline="0"/>
            </a:lvl7pPr>
            <a:lvl8pPr marL="765029" indent="-132818" defTabSz="913526" fontAlgn="base">
              <a:spcBef>
                <a:spcPct val="0"/>
              </a:spcBef>
              <a:spcAft>
                <a:spcPct val="0"/>
              </a:spcAft>
              <a:buClr>
                <a:schemeClr val="tx2"/>
              </a:buClr>
              <a:buSzPct val="89000"/>
              <a:buFont typeface="Arial" charset="0"/>
              <a:buChar char="-"/>
              <a:defRPr sz="1632" baseline="0"/>
            </a:lvl8pPr>
            <a:lvl9pPr marL="765029" indent="-132818" defTabSz="913526" fontAlgn="base">
              <a:spcBef>
                <a:spcPct val="0"/>
              </a:spcBef>
              <a:spcAft>
                <a:spcPct val="0"/>
              </a:spcAft>
              <a:buClr>
                <a:schemeClr val="tx2"/>
              </a:buClr>
              <a:buSzPct val="89000"/>
              <a:buFont typeface="Arial" charset="0"/>
              <a:buChar char="-"/>
              <a:defRPr sz="1632" baseline="0"/>
            </a:lvl9pPr>
          </a:lstStyle>
          <a:p>
            <a:pPr>
              <a:buClr>
                <a:srgbClr val="100693"/>
              </a:buClr>
              <a:defRPr/>
            </a:pPr>
            <a:r>
              <a:rPr lang="en-US" sz="1100" b="1" dirty="0">
                <a:solidFill>
                  <a:srgbClr val="100693"/>
                </a:solidFill>
                <a:ea typeface="MS PGothic" pitchFamily="34" charset="-128"/>
              </a:rPr>
              <a:t>Total</a:t>
            </a:r>
          </a:p>
        </p:txBody>
      </p:sp>
      <p:sp>
        <p:nvSpPr>
          <p:cNvPr id="3" name="Espaço Reservado para Conteúdo 2"/>
          <p:cNvSpPr>
            <a:spLocks noGrp="1"/>
          </p:cNvSpPr>
          <p:nvPr>
            <p:ph sz="quarter" idx="12"/>
          </p:nvPr>
        </p:nvSpPr>
        <p:spPr>
          <a:xfrm>
            <a:off x="589714" y="166681"/>
            <a:ext cx="7221848" cy="230833"/>
          </a:xfrm>
        </p:spPr>
        <p:txBody>
          <a:bodyPr/>
          <a:lstStyle>
            <a:lvl1pPr>
              <a:defRPr sz="1500" b="1">
                <a:solidFill>
                  <a:schemeClr val="tx2"/>
                </a:solidFill>
              </a:defRPr>
            </a:lvl1pPr>
          </a:lstStyle>
          <a:p>
            <a:pPr lvl="0"/>
            <a:r>
              <a:rPr lang="pt-BR"/>
              <a:t>Editar estilos de texto Mestre</a:t>
            </a:r>
          </a:p>
        </p:txBody>
      </p:sp>
    </p:spTree>
    <p:extLst>
      <p:ext uri="{BB962C8B-B14F-4D97-AF65-F5344CB8AC3E}">
        <p14:creationId xmlns:p14="http://schemas.microsoft.com/office/powerpoint/2010/main" val="14770197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2834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Default">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61925" cy="121444"/>
        </p:xfrm>
        <a:graphic>
          <a:graphicData uri="http://schemas.openxmlformats.org/presentationml/2006/ole">
            <mc:AlternateContent xmlns:mc="http://schemas.openxmlformats.org/markup-compatibility/2006">
              <mc:Choice xmlns:v="urn:schemas-microsoft-com:vml" Requires="v">
                <p:oleObj spid="_x0000_s10744" name="Slide do think-cell" r:id="rId24" imgW="360" imgH="360" progId="TCLayout.ActiveDocument.1">
                  <p:embed/>
                </p:oleObj>
              </mc:Choice>
              <mc:Fallback>
                <p:oleObj name="Slide do think-cell" r:id="rId24" imgW="360" imgH="360" progId="TCLayout.ActiveDocument.1">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161925" cy="12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hidden="1"/>
          <p:cNvSpPr/>
          <p:nvPr>
            <p:custDataLst>
              <p:tags r:id="rId3"/>
            </p:custDataLst>
          </p:nvPr>
        </p:nvSpPr>
        <p:spPr bwMode="auto">
          <a:xfrm>
            <a:off x="0" y="0"/>
            <a:ext cx="161925" cy="12144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0" fontAlgn="base" hangingPunct="0">
              <a:spcBef>
                <a:spcPct val="0"/>
              </a:spcBef>
              <a:spcAft>
                <a:spcPct val="0"/>
              </a:spcAft>
              <a:defRPr/>
            </a:pPr>
            <a:endParaRPr lang="en-US" sz="1500" dirty="0">
              <a:solidFill>
                <a:srgbClr val="000000"/>
              </a:solidFill>
              <a:sym typeface="Arial" panose="020B0604020202020204" pitchFamily="34" charset="0"/>
            </a:endParaRPr>
          </a:p>
        </p:txBody>
      </p:sp>
      <p:sp>
        <p:nvSpPr>
          <p:cNvPr id="8" name="Working Draft" hidden="1"/>
          <p:cNvSpPr txBox="1">
            <a:spLocks noChangeArrowheads="1"/>
          </p:cNvSpPr>
          <p:nvPr/>
        </p:nvSpPr>
        <p:spPr bwMode="auto">
          <a:xfrm rot="5400000">
            <a:off x="8126792" y="1481957"/>
            <a:ext cx="1891543"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a:solidFill>
                  <a:srgbClr val="808080"/>
                </a:solidFill>
                <a:latin typeface="Arial"/>
                <a:ea typeface="MS PGothic" pitchFamily="34" charset="-128"/>
              </a:rPr>
              <a:t>Last Modified 20-Mar-20 7:06 PM E. South America Standard Time</a:t>
            </a:r>
            <a:endParaRPr lang="en-US" sz="1200" dirty="0">
              <a:solidFill>
                <a:srgbClr val="808080"/>
              </a:solidFill>
              <a:latin typeface="Arial"/>
              <a:ea typeface="MS PGothic" pitchFamily="34" charset="-128"/>
            </a:endParaRPr>
          </a:p>
        </p:txBody>
      </p:sp>
      <p:sp>
        <p:nvSpPr>
          <p:cNvPr id="9" name="Printed" hidden="1"/>
          <p:cNvSpPr txBox="1">
            <a:spLocks noChangeArrowheads="1"/>
          </p:cNvSpPr>
          <p:nvPr/>
        </p:nvSpPr>
        <p:spPr bwMode="auto">
          <a:xfrm rot="5400000">
            <a:off x="8241405" y="3145259"/>
            <a:ext cx="1662315"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dirty="0">
                <a:solidFill>
                  <a:srgbClr val="808080"/>
                </a:solidFill>
                <a:latin typeface="Arial"/>
                <a:ea typeface="MS PGothic" pitchFamily="34" charset="-128"/>
              </a:rPr>
              <a:t>Printed 13/11/2019 12:15 E</a:t>
            </a:r>
            <a:r>
              <a:rPr lang="en-US" sz="500">
                <a:solidFill>
                  <a:srgbClr val="808080"/>
                </a:solidFill>
                <a:latin typeface="Arial"/>
                <a:ea typeface="MS PGothic" pitchFamily="34" charset="-128"/>
              </a:rPr>
              <a:t>. South America Standard </a:t>
            </a:r>
            <a:r>
              <a:rPr lang="en-US" sz="500" dirty="0">
                <a:solidFill>
                  <a:srgbClr val="808080"/>
                </a:solidFill>
                <a:latin typeface="Arial"/>
                <a:ea typeface="MS PGothic" pitchFamily="34" charset="-128"/>
              </a:rPr>
              <a:t>Time</a:t>
            </a:r>
            <a:endParaRPr lang="en-US" sz="1200" dirty="0">
              <a:solidFill>
                <a:srgbClr val="808080"/>
              </a:solidFill>
              <a:latin typeface="Arial"/>
              <a:ea typeface="MS PGothic" pitchFamily="34" charset="-128"/>
            </a:endParaRPr>
          </a:p>
        </p:txBody>
      </p:sp>
      <p:sp>
        <p:nvSpPr>
          <p:cNvPr id="10" name="3. Unit of measure" hidden="1"/>
          <p:cNvSpPr txBox="1">
            <a:spLocks noChangeArrowheads="1"/>
          </p:cNvSpPr>
          <p:nvPr/>
        </p:nvSpPr>
        <p:spPr bwMode="auto">
          <a:xfrm>
            <a:off x="128588" y="408384"/>
            <a:ext cx="8886825" cy="18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eaLnBrk="0" fontAlgn="base" hangingPunct="0">
              <a:spcBef>
                <a:spcPct val="0"/>
              </a:spcBef>
              <a:spcAft>
                <a:spcPct val="0"/>
              </a:spcAft>
              <a:defRPr/>
            </a:pPr>
            <a:r>
              <a:rPr lang="pt" sz="1200">
                <a:solidFill>
                  <a:srgbClr val="808080"/>
                </a:solidFill>
                <a:latin typeface="Arial"/>
                <a:ea typeface="MS PGothic" pitchFamily="34" charset="-128"/>
              </a:rPr>
              <a:t>Subtitle</a:t>
            </a:r>
            <a:endParaRPr lang="en-US" sz="1200" dirty="0">
              <a:solidFill>
                <a:srgbClr val="808080"/>
              </a:solidFill>
              <a:latin typeface="Arial"/>
              <a:ea typeface="MS PGothic" pitchFamily="34" charset="-128"/>
            </a:endParaRPr>
          </a:p>
        </p:txBody>
      </p:sp>
      <p:sp>
        <p:nvSpPr>
          <p:cNvPr id="11" name="4. Footnote" hidden="1"/>
          <p:cNvSpPr txBox="1">
            <a:spLocks noChangeArrowheads="1"/>
          </p:cNvSpPr>
          <p:nvPr/>
        </p:nvSpPr>
        <p:spPr bwMode="auto">
          <a:xfrm>
            <a:off x="128588" y="4742260"/>
            <a:ext cx="8886825"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673" indent="-71673" eaLnBrk="0" fontAlgn="base" hangingPunct="0">
              <a:spcBef>
                <a:spcPct val="0"/>
              </a:spcBef>
              <a:spcAft>
                <a:spcPct val="0"/>
              </a:spcAft>
              <a:defRPr/>
            </a:pPr>
            <a:r>
              <a:rPr lang="pt" sz="600">
                <a:solidFill>
                  <a:srgbClr val="808080"/>
                </a:solidFill>
                <a:latin typeface="Arial"/>
                <a:ea typeface="MS PGothic" pitchFamily="34" charset="-128"/>
              </a:rPr>
              <a:t>1 Footnote</a:t>
            </a:r>
          </a:p>
        </p:txBody>
      </p:sp>
      <p:sp>
        <p:nvSpPr>
          <p:cNvPr id="12" name="5. Source" hidden="1"/>
          <p:cNvSpPr>
            <a:spLocks noChangeArrowheads="1"/>
          </p:cNvSpPr>
          <p:nvPr/>
        </p:nvSpPr>
        <p:spPr bwMode="auto">
          <a:xfrm>
            <a:off x="128588" y="4957762"/>
            <a:ext cx="8093869"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504825" indent="-504825" defTabSz="912813">
              <a:tabLst>
                <a:tab pos="642938" algn="l"/>
              </a:tabLst>
              <a:defRPr>
                <a:solidFill>
                  <a:schemeClr val="tx1"/>
                </a:solidFill>
                <a:latin typeface="Arial" panose="020B0604020202020204" pitchFamily="34" charset="0"/>
                <a:ea typeface="MS PGothic" panose="020B0600070205080204" pitchFamily="34" charset="-128"/>
              </a:defRPr>
            </a:lvl1pPr>
            <a:lvl2pPr marL="742950" indent="-285750" defTabSz="912813">
              <a:tabLst>
                <a:tab pos="642938" algn="l"/>
              </a:tabLst>
              <a:defRPr>
                <a:solidFill>
                  <a:schemeClr val="tx1"/>
                </a:solidFill>
                <a:latin typeface="Arial" panose="020B0604020202020204" pitchFamily="34" charset="0"/>
                <a:ea typeface="MS PGothic" panose="020B0600070205080204" pitchFamily="34" charset="-128"/>
              </a:defRPr>
            </a:lvl2pPr>
            <a:lvl3pPr marL="1143000" indent="-228600" defTabSz="912813">
              <a:tabLst>
                <a:tab pos="642938" algn="l"/>
              </a:tabLst>
              <a:defRPr>
                <a:solidFill>
                  <a:schemeClr val="tx1"/>
                </a:solidFill>
                <a:latin typeface="Arial" panose="020B0604020202020204" pitchFamily="34" charset="0"/>
                <a:ea typeface="MS PGothic" panose="020B0600070205080204" pitchFamily="34" charset="-128"/>
              </a:defRPr>
            </a:lvl3pPr>
            <a:lvl4pPr marL="1600200" indent="-228600" defTabSz="912813">
              <a:tabLst>
                <a:tab pos="642938" algn="l"/>
              </a:tabLst>
              <a:defRPr>
                <a:solidFill>
                  <a:schemeClr val="tx1"/>
                </a:solidFill>
                <a:latin typeface="Arial" panose="020B0604020202020204" pitchFamily="34" charset="0"/>
                <a:ea typeface="MS PGothic" panose="020B0600070205080204" pitchFamily="34" charset="-128"/>
              </a:defRPr>
            </a:lvl4pPr>
            <a:lvl5pPr marL="2057400" indent="-228600" defTabSz="912813">
              <a:tabLst>
                <a:tab pos="642938" algn="l"/>
              </a:tabLst>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600">
                <a:solidFill>
                  <a:srgbClr val="808080"/>
                </a:solidFill>
              </a:rPr>
              <a:t>SOURCE: Source</a:t>
            </a:r>
          </a:p>
        </p:txBody>
      </p:sp>
      <p:grpSp>
        <p:nvGrpSpPr>
          <p:cNvPr id="13" name="ACET" hidden="1"/>
          <p:cNvGrpSpPr>
            <a:grpSpLocks/>
          </p:cNvGrpSpPr>
          <p:nvPr/>
        </p:nvGrpSpPr>
        <p:grpSpPr bwMode="auto">
          <a:xfrm>
            <a:off x="1939529" y="1941798"/>
            <a:ext cx="3845719" cy="388258"/>
            <a:chOff x="915" y="710"/>
            <a:chExt cx="2686" cy="320"/>
          </a:xfrm>
        </p:grpSpPr>
        <p:cxnSp>
          <p:nvCxnSpPr>
            <p:cNvPr id="16" name="AutoShape 249"/>
            <p:cNvCxnSpPr>
              <a:cxnSpLocks noChangeShapeType="1"/>
            </p:cNvCxnSpPr>
            <p:nvPr/>
          </p:nvCxnSpPr>
          <p:spPr bwMode="auto">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1200" b="1">
                  <a:solidFill>
                    <a:srgbClr val="000000"/>
                  </a:solidFill>
                </a:rPr>
                <a:t>Title</a:t>
              </a:r>
            </a:p>
            <a:p>
              <a:pPr eaLnBrk="0" fontAlgn="base" hangingPunct="0">
                <a:spcBef>
                  <a:spcPct val="0"/>
                </a:spcBef>
                <a:spcAft>
                  <a:spcPct val="0"/>
                </a:spcAft>
                <a:defRPr/>
              </a:pPr>
              <a:r>
                <a:rPr lang="pt-BR" altLang="pt-BR" sz="1200">
                  <a:solidFill>
                    <a:srgbClr val="808080"/>
                  </a:solidFill>
                </a:rPr>
                <a:t>Unit of measure</a:t>
              </a:r>
            </a:p>
          </p:txBody>
        </p:sp>
      </p:grpSp>
      <p:sp>
        <p:nvSpPr>
          <p:cNvPr id="18" name="doc id"/>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19" name="Slide Number"/>
          <p:cNvSpPr txBox="1">
            <a:spLocks/>
          </p:cNvSpPr>
          <p:nvPr/>
        </p:nvSpPr>
        <p:spPr bwMode="auto">
          <a:xfrm>
            <a:off x="8891981" y="4957435"/>
            <a:ext cx="123432" cy="92333"/>
          </a:xfrm>
          <a:prstGeom prst="rect">
            <a:avLst/>
          </a:prstGeom>
        </p:spPr>
        <p:txBody>
          <a:bodyPr wrap="none" lIns="0" tIns="0" rIns="0" bIns="0" anchor="ctr">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942D484A-4DCC-4A7F-B692-162AA495800F}" type="slidenum">
              <a:rPr lang="en-US" altLang="pt-BR" sz="600" smtClean="0">
                <a:solidFill>
                  <a:srgbClr val="808080"/>
                </a:solidFill>
              </a:rPr>
              <a:pPr algn="r" eaLnBrk="0" fontAlgn="base" hangingPunct="0">
                <a:spcBef>
                  <a:spcPct val="0"/>
                </a:spcBef>
                <a:spcAft>
                  <a:spcPct val="0"/>
                </a:spcAft>
              </a:pPr>
              <a:t>‹nº›</a:t>
            </a:fld>
            <a:endParaRPr lang="en-US" altLang="pt-BR" sz="600">
              <a:solidFill>
                <a:srgbClr val="808080"/>
              </a:solidFill>
            </a:endParaRPr>
          </a:p>
        </p:txBody>
      </p:sp>
      <p:sp>
        <p:nvSpPr>
          <p:cNvPr id="20" name="1. On-page tracker" hidden="1"/>
          <p:cNvSpPr>
            <a:spLocks noChangeArrowheads="1"/>
          </p:cNvSpPr>
          <p:nvPr/>
        </p:nvSpPr>
        <p:spPr bwMode="auto">
          <a:xfrm>
            <a:off x="121444" y="36910"/>
            <a:ext cx="376238"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fontAlgn="base" hangingPunct="0">
              <a:spcBef>
                <a:spcPct val="0"/>
              </a:spcBef>
              <a:spcAft>
                <a:spcPct val="0"/>
              </a:spcAft>
              <a:defRPr/>
            </a:pPr>
            <a:r>
              <a:rPr lang="pt" sz="600" cap="all">
                <a:solidFill>
                  <a:srgbClr val="808080"/>
                </a:solidFill>
                <a:ea typeface="MS PGothic" pitchFamily="34" charset="-128"/>
              </a:rPr>
              <a:t>Tracker</a:t>
            </a:r>
          </a:p>
        </p:txBody>
      </p:sp>
      <p:sp>
        <p:nvSpPr>
          <p:cNvPr id="21" name="Freeform 809"/>
          <p:cNvSpPr>
            <a:spLocks/>
          </p:cNvSpPr>
          <p:nvPr/>
        </p:nvSpPr>
        <p:spPr bwMode="auto">
          <a:xfrm>
            <a:off x="8521304" y="4893469"/>
            <a:ext cx="216694" cy="215504"/>
          </a:xfrm>
          <a:custGeom>
            <a:avLst/>
            <a:gdLst>
              <a:gd name="T0" fmla="*/ 2147483646 w 272"/>
              <a:gd name="T1" fmla="*/ 2147483646 h 271"/>
              <a:gd name="T2" fmla="*/ 2147483646 w 272"/>
              <a:gd name="T3" fmla="*/ 2147483646 h 271"/>
              <a:gd name="T4" fmla="*/ 2147483646 w 272"/>
              <a:gd name="T5" fmla="*/ 2147483646 h 271"/>
              <a:gd name="T6" fmla="*/ 2147483646 w 272"/>
              <a:gd name="T7" fmla="*/ 2147483646 h 271"/>
              <a:gd name="T8" fmla="*/ 2147483646 w 272"/>
              <a:gd name="T9" fmla="*/ 2147483646 h 271"/>
              <a:gd name="T10" fmla="*/ 2147483646 w 272"/>
              <a:gd name="T11" fmla="*/ 2147483646 h 271"/>
              <a:gd name="T12" fmla="*/ 2147483646 w 272"/>
              <a:gd name="T13" fmla="*/ 0 h 271"/>
              <a:gd name="T14" fmla="*/ 2147483646 w 272"/>
              <a:gd name="T15" fmla="*/ 0 h 271"/>
              <a:gd name="T16" fmla="*/ 2147483646 w 272"/>
              <a:gd name="T17" fmla="*/ 2147483646 h 271"/>
              <a:gd name="T18" fmla="*/ 2147483646 w 272"/>
              <a:gd name="T19" fmla="*/ 2147483646 h 271"/>
              <a:gd name="T20" fmla="*/ 0 w 272"/>
              <a:gd name="T21" fmla="*/ 2147483646 h 271"/>
              <a:gd name="T22" fmla="*/ 2147483646 w 272"/>
              <a:gd name="T23" fmla="*/ 2147483646 h 271"/>
              <a:gd name="T24" fmla="*/ 2147483646 w 272"/>
              <a:gd name="T25" fmla="*/ 2147483646 h 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2"/>
              <a:gd name="T40" fmla="*/ 0 h 271"/>
              <a:gd name="T41" fmla="*/ 272 w 272"/>
              <a:gd name="T42" fmla="*/ 271 h 2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2" h="271">
                <a:moveTo>
                  <a:pt x="218" y="271"/>
                </a:moveTo>
                <a:lnTo>
                  <a:pt x="272" y="271"/>
                </a:lnTo>
                <a:lnTo>
                  <a:pt x="164" y="146"/>
                </a:lnTo>
                <a:lnTo>
                  <a:pt x="272" y="146"/>
                </a:lnTo>
                <a:lnTo>
                  <a:pt x="272" y="125"/>
                </a:lnTo>
                <a:lnTo>
                  <a:pt x="164" y="125"/>
                </a:lnTo>
                <a:lnTo>
                  <a:pt x="272" y="0"/>
                </a:lnTo>
                <a:lnTo>
                  <a:pt x="218" y="0"/>
                </a:lnTo>
                <a:lnTo>
                  <a:pt x="55" y="125"/>
                </a:lnTo>
                <a:lnTo>
                  <a:pt x="23" y="125"/>
                </a:lnTo>
                <a:lnTo>
                  <a:pt x="0" y="146"/>
                </a:lnTo>
                <a:lnTo>
                  <a:pt x="55" y="146"/>
                </a:lnTo>
                <a:lnTo>
                  <a:pt x="218" y="2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0" fontAlgn="base" hangingPunct="0">
              <a:spcBef>
                <a:spcPct val="0"/>
              </a:spcBef>
              <a:spcAft>
                <a:spcPct val="0"/>
              </a:spcAft>
            </a:pPr>
            <a:endParaRPr lang="pt-BR">
              <a:solidFill>
                <a:srgbClr val="000000"/>
              </a:solidFill>
              <a:ea typeface="MS PGothic" pitchFamily="34" charset="-128"/>
            </a:endParaRPr>
          </a:p>
        </p:txBody>
      </p:sp>
      <p:grpSp>
        <p:nvGrpSpPr>
          <p:cNvPr id="22" name="Sticker" hidden="1"/>
          <p:cNvGrpSpPr>
            <a:grpSpLocks/>
          </p:cNvGrpSpPr>
          <p:nvPr/>
        </p:nvGrpSpPr>
        <p:grpSpPr bwMode="auto">
          <a:xfrm>
            <a:off x="8636434" y="226218"/>
            <a:ext cx="361125" cy="120033"/>
            <a:chOff x="8379467" y="285750"/>
            <a:chExt cx="361309" cy="160042"/>
          </a:xfrm>
        </p:grpSpPr>
        <p:sp>
          <p:nvSpPr>
            <p:cNvPr id="23" name="StickerRectangle"/>
            <p:cNvSpPr>
              <a:spLocks noChangeArrowheads="1"/>
            </p:cNvSpPr>
            <p:nvPr/>
          </p:nvSpPr>
          <p:spPr bwMode="auto">
            <a:xfrm>
              <a:off x="8379467" y="285750"/>
              <a:ext cx="361309" cy="16004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1193800">
                <a:defRPr>
                  <a:solidFill>
                    <a:schemeClr val="tx1"/>
                  </a:solidFill>
                  <a:latin typeface="Arial" panose="020B0604020202020204" pitchFamily="34" charset="0"/>
                  <a:ea typeface="MS PGothic" panose="020B0600070205080204" pitchFamily="34" charset="-128"/>
                </a:defRPr>
              </a:lvl1pPr>
              <a:lvl2pPr marL="742950" indent="-285750" defTabSz="1193800">
                <a:defRPr>
                  <a:solidFill>
                    <a:schemeClr val="tx1"/>
                  </a:solidFill>
                  <a:latin typeface="Arial" panose="020B0604020202020204" pitchFamily="34" charset="0"/>
                  <a:ea typeface="MS PGothic" panose="020B0600070205080204" pitchFamily="34" charset="-128"/>
                </a:defRPr>
              </a:lvl2pPr>
              <a:lvl3pPr marL="1143000" indent="-228600" defTabSz="1193800">
                <a:defRPr>
                  <a:solidFill>
                    <a:schemeClr val="tx1"/>
                  </a:solidFill>
                  <a:latin typeface="Arial" panose="020B0604020202020204" pitchFamily="34" charset="0"/>
                  <a:ea typeface="MS PGothic" panose="020B0600070205080204" pitchFamily="34" charset="-128"/>
                </a:defRPr>
              </a:lvl3pPr>
              <a:lvl4pPr marL="1600200" indent="-228600" defTabSz="1193800">
                <a:defRPr>
                  <a:solidFill>
                    <a:schemeClr val="tx1"/>
                  </a:solidFill>
                  <a:latin typeface="Arial" panose="020B0604020202020204" pitchFamily="34" charset="0"/>
                  <a:ea typeface="MS PGothic" panose="020B0600070205080204" pitchFamily="34" charset="-128"/>
                </a:defRPr>
              </a:lvl4pPr>
              <a:lvl5pPr marL="2057400" indent="-228600" defTabSz="1193800">
                <a:defRPr>
                  <a:solidFill>
                    <a:schemeClr val="tx1"/>
                  </a:solidFill>
                  <a:latin typeface="Arial" panose="020B0604020202020204" pitchFamily="34" charset="0"/>
                  <a:ea typeface="MS PGothic" panose="020B0600070205080204" pitchFamily="34" charset="-128"/>
                </a:defRPr>
              </a:lvl5pPr>
              <a:lvl6pPr marL="25146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0" fontAlgn="base" hangingPunct="0">
                <a:spcBef>
                  <a:spcPct val="0"/>
                </a:spcBef>
                <a:spcAft>
                  <a:spcPct val="0"/>
                </a:spcAft>
                <a:buClr>
                  <a:srgbClr val="100693"/>
                </a:buClr>
                <a:defRPr/>
              </a:pPr>
              <a:r>
                <a:rPr lang="pt-BR" altLang="pt-BR" sz="600">
                  <a:solidFill>
                    <a:srgbClr val="808080"/>
                  </a:solidFill>
                </a:rPr>
                <a:t>STICKER</a:t>
              </a:r>
            </a:p>
          </p:txBody>
        </p:sp>
        <p:cxnSp>
          <p:nvCxnSpPr>
            <p:cNvPr id="24" name="AutoShape 31"/>
            <p:cNvCxnSpPr>
              <a:cxnSpLocks noChangeShapeType="1"/>
            </p:cNvCxnSpPr>
            <p:nvPr/>
          </p:nvCxnSpPr>
          <p:spPr bwMode="auto">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5" name="AutoShape 32"/>
            <p:cNvCxnSpPr>
              <a:cxnSpLocks noChangeShapeType="1"/>
            </p:cNvCxnSpPr>
            <p:nvPr/>
          </p:nvCxnSpPr>
          <p:spPr bwMode="auto">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26" name="LegendBoxes" hidden="1"/>
          <p:cNvGrpSpPr>
            <a:grpSpLocks/>
          </p:cNvGrpSpPr>
          <p:nvPr/>
        </p:nvGrpSpPr>
        <p:grpSpPr bwMode="auto">
          <a:xfrm>
            <a:off x="8424863" y="226219"/>
            <a:ext cx="572691" cy="748904"/>
            <a:chOff x="7835905" y="279400"/>
            <a:chExt cx="763755" cy="997467"/>
          </a:xfrm>
        </p:grpSpPr>
        <p:sp>
          <p:nvSpPr>
            <p:cNvPr id="27" name="RectangleLegend1"/>
            <p:cNvSpPr>
              <a:spLocks noChangeArrowheads="1"/>
            </p:cNvSpPr>
            <p:nvPr/>
          </p:nvSpPr>
          <p:spPr bwMode="auto">
            <a:xfrm>
              <a:off x="7835905" y="290501"/>
              <a:ext cx="165136" cy="160165"/>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8" name="RectangleLegend2"/>
            <p:cNvSpPr>
              <a:spLocks noChangeArrowheads="1"/>
            </p:cNvSpPr>
            <p:nvPr/>
          </p:nvSpPr>
          <p:spPr bwMode="auto">
            <a:xfrm>
              <a:off x="7835905" y="560087"/>
              <a:ext cx="165136" cy="160165"/>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9" name="RectangleLegend3"/>
            <p:cNvSpPr>
              <a:spLocks noChangeArrowheads="1"/>
            </p:cNvSpPr>
            <p:nvPr/>
          </p:nvSpPr>
          <p:spPr bwMode="auto">
            <a:xfrm>
              <a:off x="7835905" y="831257"/>
              <a:ext cx="165136" cy="160166"/>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0" name="RectangleLegend4"/>
            <p:cNvSpPr>
              <a:spLocks noChangeArrowheads="1"/>
            </p:cNvSpPr>
            <p:nvPr/>
          </p:nvSpPr>
          <p:spPr bwMode="auto">
            <a:xfrm>
              <a:off x="7835905" y="1104015"/>
              <a:ext cx="165136" cy="160166"/>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1" name="Legend1"/>
            <p:cNvSpPr>
              <a:spLocks noChangeArrowheads="1"/>
            </p:cNvSpPr>
            <p:nvPr/>
          </p:nvSpPr>
          <p:spPr bwMode="auto">
            <a:xfrm>
              <a:off x="8089961" y="279400"/>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2" name="Legend2"/>
            <p:cNvSpPr>
              <a:spLocks noChangeArrowheads="1"/>
            </p:cNvSpPr>
            <p:nvPr/>
          </p:nvSpPr>
          <p:spPr bwMode="auto">
            <a:xfrm>
              <a:off x="8089961" y="548986"/>
              <a:ext cx="509699" cy="18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3" name="Legend3"/>
            <p:cNvSpPr>
              <a:spLocks noChangeArrowheads="1"/>
            </p:cNvSpPr>
            <p:nvPr/>
          </p:nvSpPr>
          <p:spPr bwMode="auto">
            <a:xfrm>
              <a:off x="8089961" y="820157"/>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4" name="Legend4"/>
            <p:cNvSpPr>
              <a:spLocks noChangeArrowheads="1"/>
            </p:cNvSpPr>
            <p:nvPr/>
          </p:nvSpPr>
          <p:spPr bwMode="auto">
            <a:xfrm>
              <a:off x="8089961" y="1092915"/>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35" name="LegendLines" hidden="1"/>
          <p:cNvGrpSpPr>
            <a:grpSpLocks/>
          </p:cNvGrpSpPr>
          <p:nvPr/>
        </p:nvGrpSpPr>
        <p:grpSpPr bwMode="auto">
          <a:xfrm>
            <a:off x="8193882" y="226219"/>
            <a:ext cx="803672" cy="547688"/>
            <a:chOff x="7540629" y="279400"/>
            <a:chExt cx="1071563" cy="730251"/>
          </a:xfrm>
        </p:grpSpPr>
        <p:sp>
          <p:nvSpPr>
            <p:cNvPr id="36" name="LineLegend1"/>
            <p:cNvSpPr>
              <a:spLocks noChangeShapeType="1"/>
            </p:cNvSpPr>
            <p:nvPr/>
          </p:nvSpPr>
          <p:spPr bwMode="auto">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7" name="LineLegend2"/>
            <p:cNvSpPr>
              <a:spLocks noChangeShapeType="1"/>
            </p:cNvSpPr>
            <p:nvPr/>
          </p:nvSpPr>
          <p:spPr bwMode="auto">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8" name="LineLegend3"/>
            <p:cNvSpPr>
              <a:spLocks noChangeShapeType="1"/>
            </p:cNvSpPr>
            <p:nvPr/>
          </p:nvSpPr>
          <p:spPr bwMode="auto">
            <a:xfrm>
              <a:off x="7540629" y="915989"/>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9" name="Legend1"/>
            <p:cNvSpPr>
              <a:spLocks noChangeArrowheads="1"/>
            </p:cNvSpPr>
            <p:nvPr/>
          </p:nvSpPr>
          <p:spPr bwMode="auto">
            <a:xfrm>
              <a:off x="8102604" y="2794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0" name="Legend2"/>
            <p:cNvSpPr>
              <a:spLocks noChangeArrowheads="1"/>
            </p:cNvSpPr>
            <p:nvPr/>
          </p:nvSpPr>
          <p:spPr bwMode="auto">
            <a:xfrm>
              <a:off x="8102604" y="5461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1" name="Legend3"/>
            <p:cNvSpPr>
              <a:spLocks noChangeArrowheads="1"/>
            </p:cNvSpPr>
            <p:nvPr/>
          </p:nvSpPr>
          <p:spPr bwMode="auto">
            <a:xfrm>
              <a:off x="8102604" y="825501"/>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42" name="LegendMoons" hidden="1"/>
          <p:cNvGrpSpPr>
            <a:grpSpLocks/>
          </p:cNvGrpSpPr>
          <p:nvPr/>
        </p:nvGrpSpPr>
        <p:grpSpPr bwMode="auto">
          <a:xfrm>
            <a:off x="8374857" y="226219"/>
            <a:ext cx="622697" cy="979885"/>
            <a:chOff x="7769225" y="250825"/>
            <a:chExt cx="830430" cy="1306516"/>
          </a:xfrm>
        </p:grpSpPr>
        <p:grpSp>
          <p:nvGrpSpPr>
            <p:cNvPr id="43" name="MoonLegend1"/>
            <p:cNvGrpSpPr>
              <a:grpSpLocks noChangeAspect="1"/>
            </p:cNvGrpSpPr>
            <p:nvPr>
              <p:custDataLst>
                <p:tags r:id="rId8"/>
              </p:custDataLst>
            </p:nvPr>
          </p:nvGrpSpPr>
          <p:grpSpPr bwMode="auto">
            <a:xfrm>
              <a:off x="7769225" y="250825"/>
              <a:ext cx="209550" cy="209551"/>
              <a:chOff x="4533" y="183"/>
              <a:chExt cx="144" cy="144"/>
            </a:xfrm>
          </p:grpSpPr>
          <p:sp>
            <p:nvSpPr>
              <p:cNvPr id="61" name="Oval 38"/>
              <p:cNvSpPr>
                <a:spLocks noChangeAspect="1" noChangeArrowheads="1"/>
              </p:cNvSpPr>
              <p:nvPr>
                <p:custDataLst>
                  <p:tags r:id="rId21"/>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62" name="Arc 39"/>
              <p:cNvSpPr>
                <a:spLocks noChangeAspect="1"/>
              </p:cNvSpPr>
              <p:nvPr>
                <p:custDataLst>
                  <p:tags r:id="rId22"/>
                </p:custDataLst>
              </p:nvPr>
            </p:nvSpPr>
            <p:spPr bwMode="auto">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4" name="MoonLegend2"/>
            <p:cNvGrpSpPr>
              <a:grpSpLocks noChangeAspect="1"/>
            </p:cNvGrpSpPr>
            <p:nvPr>
              <p:custDataLst>
                <p:tags r:id="rId9"/>
              </p:custDataLst>
            </p:nvPr>
          </p:nvGrpSpPr>
          <p:grpSpPr bwMode="auto">
            <a:xfrm>
              <a:off x="7769225" y="525066"/>
              <a:ext cx="209550" cy="209551"/>
              <a:chOff x="1694" y="2044"/>
              <a:chExt cx="160" cy="160"/>
            </a:xfrm>
          </p:grpSpPr>
          <p:sp>
            <p:nvSpPr>
              <p:cNvPr id="59"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60" name="Arc 42"/>
              <p:cNvSpPr>
                <a:spLocks noChangeAspect="1"/>
              </p:cNvSpPr>
              <p:nvPr>
                <p:custDataLst>
                  <p:tags r:id="rId20"/>
                </p:custDataLst>
              </p:nvPr>
            </p:nvSpPr>
            <p:spPr bwMode="auto">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5" name="MoonLegend4"/>
            <p:cNvGrpSpPr>
              <a:grpSpLocks noChangeAspect="1"/>
            </p:cNvGrpSpPr>
            <p:nvPr>
              <p:custDataLst>
                <p:tags r:id="rId10"/>
              </p:custDataLst>
            </p:nvPr>
          </p:nvGrpSpPr>
          <p:grpSpPr bwMode="auto">
            <a:xfrm>
              <a:off x="7769225" y="1073548"/>
              <a:ext cx="209550" cy="209551"/>
              <a:chOff x="4495" y="1198"/>
              <a:chExt cx="160" cy="160"/>
            </a:xfrm>
          </p:grpSpPr>
          <p:sp>
            <p:nvSpPr>
              <p:cNvPr id="57" name="Oval 47"/>
              <p:cNvSpPr>
                <a:spLocks noChangeAspect="1" noChangeArrowheads="1"/>
              </p:cNvSpPr>
              <p:nvPr>
                <p:custDataLst>
                  <p:tags r:id="rId1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8" name="Arc 48"/>
              <p:cNvSpPr>
                <a:spLocks noChangeAspect="1"/>
              </p:cNvSpPr>
              <p:nvPr>
                <p:custDataLst>
                  <p:tags r:id="rId18"/>
                </p:custDataLst>
              </p:nvPr>
            </p:nvSpPr>
            <p:spPr bwMode="auto">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6" name="MoonLegend5"/>
            <p:cNvGrpSpPr>
              <a:grpSpLocks noChangeAspect="1"/>
            </p:cNvGrpSpPr>
            <p:nvPr>
              <p:custDataLst>
                <p:tags r:id="rId11"/>
              </p:custDataLst>
            </p:nvPr>
          </p:nvGrpSpPr>
          <p:grpSpPr bwMode="auto">
            <a:xfrm>
              <a:off x="7769225" y="1347790"/>
              <a:ext cx="209550" cy="209551"/>
              <a:chOff x="4495" y="1440"/>
              <a:chExt cx="160" cy="160"/>
            </a:xfrm>
          </p:grpSpPr>
          <p:sp>
            <p:nvSpPr>
              <p:cNvPr id="55" name="Oval 50"/>
              <p:cNvSpPr>
                <a:spLocks noChangeAspect="1" noChangeArrowheads="1"/>
              </p:cNvSpPr>
              <p:nvPr>
                <p:custDataLst>
                  <p:tags r:id="rId15"/>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6" name="Oval 51"/>
              <p:cNvSpPr>
                <a:spLocks noChangeAspect="1" noChangeArrowheads="1"/>
              </p:cNvSpPr>
              <p:nvPr>
                <p:custDataLst>
                  <p:tags r:id="rId16"/>
                </p:custDataLst>
              </p:nvPr>
            </p:nvSpPr>
            <p:spPr bwMode="auto">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7" name="MoonLegend3"/>
            <p:cNvGrpSpPr>
              <a:grpSpLocks noChangeAspect="1"/>
            </p:cNvGrpSpPr>
            <p:nvPr>
              <p:custDataLst>
                <p:tags r:id="rId12"/>
              </p:custDataLst>
            </p:nvPr>
          </p:nvGrpSpPr>
          <p:grpSpPr bwMode="auto">
            <a:xfrm>
              <a:off x="7769225" y="799307"/>
              <a:ext cx="209550" cy="209551"/>
              <a:chOff x="4495" y="1198"/>
              <a:chExt cx="160" cy="160"/>
            </a:xfrm>
          </p:grpSpPr>
          <p:sp>
            <p:nvSpPr>
              <p:cNvPr id="53" name="Oval 47"/>
              <p:cNvSpPr>
                <a:spLocks noChangeAspect="1" noChangeArrowheads="1"/>
              </p:cNvSpPr>
              <p:nvPr>
                <p:custDataLst>
                  <p:tags r:id="rId13"/>
                </p:custDataLst>
              </p:nvPr>
            </p:nvSpPr>
            <p:spPr bwMode="auto">
              <a:xfrm>
                <a:off x="4495" y="119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4" name="Arc 48"/>
              <p:cNvSpPr>
                <a:spLocks noChangeAspect="1"/>
              </p:cNvSpPr>
              <p:nvPr>
                <p:custDataLst>
                  <p:tags r:id="rId14"/>
                </p:custDataLst>
              </p:nvPr>
            </p:nvSpPr>
            <p:spPr bwMode="auto">
              <a:xfrm>
                <a:off x="4495" y="119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sp>
          <p:nvSpPr>
            <p:cNvPr id="48" name="Legend1"/>
            <p:cNvSpPr>
              <a:spLocks noChangeArrowheads="1"/>
            </p:cNvSpPr>
            <p:nvPr/>
          </p:nvSpPr>
          <p:spPr bwMode="auto">
            <a:xfrm>
              <a:off x="8089965" y="26352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9" name="Legend2"/>
            <p:cNvSpPr>
              <a:spLocks noChangeArrowheads="1"/>
            </p:cNvSpPr>
            <p:nvPr/>
          </p:nvSpPr>
          <p:spPr bwMode="auto">
            <a:xfrm>
              <a:off x="8089965" y="538164"/>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50" name="Legend3"/>
            <p:cNvSpPr>
              <a:spLocks noChangeArrowheads="1"/>
            </p:cNvSpPr>
            <p:nvPr/>
          </p:nvSpPr>
          <p:spPr bwMode="auto">
            <a:xfrm>
              <a:off x="8089965" y="81280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51" name="Legend4"/>
            <p:cNvSpPr>
              <a:spLocks noChangeArrowheads="1"/>
            </p:cNvSpPr>
            <p:nvPr/>
          </p:nvSpPr>
          <p:spPr bwMode="auto">
            <a:xfrm>
              <a:off x="8089965" y="108426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52" name="Legend5"/>
            <p:cNvSpPr>
              <a:spLocks noChangeArrowheads="1"/>
            </p:cNvSpPr>
            <p:nvPr/>
          </p:nvSpPr>
          <p:spPr bwMode="auto">
            <a:xfrm>
              <a:off x="8089965" y="136049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aphicFrame>
        <p:nvGraphicFramePr>
          <p:cNvPr id="63" name="Object 2" hidden="1"/>
          <p:cNvGraphicFramePr>
            <a:graphicFrameLocks noChangeAspect="1"/>
          </p:cNvGraphicFramePr>
          <p:nvPr userDrawn="1">
            <p:custDataLst>
              <p:tags r:id="rId4"/>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0745" name="Slide do think-cell" r:id="rId26" imgW="360" imgH="360" progId="TCLayout.ActiveDocument.1">
                  <p:embed/>
                </p:oleObj>
              </mc:Choice>
              <mc:Fallback>
                <p:oleObj name="Slide do think-cell" r:id="rId26" imgW="360" imgH="360" progId="TCLayout.ActiveDocument.1">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 name="Rectangle 1" hidden="1">
            <a:extLst>
              <a:ext uri="{FF2B5EF4-FFF2-40B4-BE49-F238E27FC236}">
                <a16:creationId xmlns:a16="http://schemas.microsoft.com/office/drawing/2014/main" xmlns="" id="{9F741700-5035-4E61-A4AC-1B3C7AE220D5}"/>
              </a:ext>
            </a:extLst>
          </p:cNvPr>
          <p:cNvSpPr/>
          <p:nvPr userDrawn="1">
            <p:custDataLst>
              <p:tags r:id="rId5"/>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base" hangingPunct="0">
              <a:spcBef>
                <a:spcPct val="0"/>
              </a:spcBef>
              <a:spcAft>
                <a:spcPct val="0"/>
              </a:spcAft>
              <a:defRPr/>
            </a:pPr>
            <a:endParaRPr lang="en-US" sz="1900" b="1" dirty="0" err="1">
              <a:solidFill>
                <a:srgbClr val="FFFFFF"/>
              </a:solidFill>
              <a:latin typeface="Georgia" panose="02040502050405020303" pitchFamily="18" charset="0"/>
              <a:sym typeface="Georgia" panose="02040502050405020303" pitchFamily="18" charset="0"/>
            </a:endParaRPr>
          </a:p>
        </p:txBody>
      </p:sp>
      <p:sp>
        <p:nvSpPr>
          <p:cNvPr id="65" name="Slide Number"/>
          <p:cNvSpPr>
            <a:spLocks noChangeArrowheads="1"/>
          </p:cNvSpPr>
          <p:nvPr userDrawn="1">
            <p:custDataLst>
              <p:tags r:id="rId6"/>
            </p:custDataLst>
          </p:nvPr>
        </p:nvSpPr>
        <p:spPr bwMode="black">
          <a:xfrm>
            <a:off x="8484394" y="4870282"/>
            <a:ext cx="244079"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b">
            <a:spAutoFit/>
          </a:bodyPr>
          <a:lstStyle>
            <a:lvl1pPr defTabSz="609600">
              <a:defRPr>
                <a:solidFill>
                  <a:schemeClr val="tx1"/>
                </a:solidFill>
                <a:latin typeface="Arial" charset="0"/>
                <a:ea typeface="MS PGothic" pitchFamily="34" charset="-128"/>
              </a:defRPr>
            </a:lvl1pPr>
            <a:lvl2pPr marL="742950" indent="-285750" defTabSz="609600">
              <a:defRPr>
                <a:solidFill>
                  <a:schemeClr val="tx1"/>
                </a:solidFill>
                <a:latin typeface="Arial" charset="0"/>
                <a:ea typeface="MS PGothic" pitchFamily="34" charset="-128"/>
              </a:defRPr>
            </a:lvl2pPr>
            <a:lvl3pPr marL="1143000" indent="-228600" defTabSz="609600">
              <a:defRPr>
                <a:solidFill>
                  <a:schemeClr val="tx1"/>
                </a:solidFill>
                <a:latin typeface="Arial" charset="0"/>
                <a:ea typeface="MS PGothic" pitchFamily="34" charset="-128"/>
              </a:defRPr>
            </a:lvl3pPr>
            <a:lvl4pPr marL="1600200" indent="-228600" defTabSz="609600">
              <a:defRPr>
                <a:solidFill>
                  <a:schemeClr val="tx1"/>
                </a:solidFill>
                <a:latin typeface="Arial" charset="0"/>
                <a:ea typeface="MS PGothic" pitchFamily="34" charset="-128"/>
              </a:defRPr>
            </a:lvl4pPr>
            <a:lvl5pPr marL="2057400" indent="-228600" defTabSz="609600">
              <a:defRPr>
                <a:solidFill>
                  <a:schemeClr val="tx1"/>
                </a:solidFill>
                <a:latin typeface="Arial" charset="0"/>
                <a:ea typeface="MS PGothic" pitchFamily="34" charset="-128"/>
              </a:defRPr>
            </a:lvl5pPr>
            <a:lvl6pPr marL="2514600" indent="-228600" defTabSz="6096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6096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6096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609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BF6019C5-AC26-4EA1-83E3-9B0D04F82D97}" type="slidenum">
              <a:rPr lang="en-US" altLang="pt-BR" sz="700" smtClean="0">
                <a:solidFill>
                  <a:srgbClr val="000000"/>
                </a:solidFill>
                <a:cs typeface="Arial" charset="0"/>
              </a:rPr>
              <a:pPr algn="r" eaLnBrk="0" fontAlgn="base" hangingPunct="0">
                <a:spcBef>
                  <a:spcPct val="0"/>
                </a:spcBef>
                <a:spcAft>
                  <a:spcPct val="0"/>
                </a:spcAft>
              </a:pPr>
              <a:t>‹nº›</a:t>
            </a:fld>
            <a:endParaRPr lang="en-US" altLang="pt-BR" sz="700">
              <a:solidFill>
                <a:srgbClr val="000000"/>
              </a:solidFill>
              <a:cs typeface="Arial" charset="0"/>
            </a:endParaRPr>
          </a:p>
        </p:txBody>
      </p:sp>
      <p:sp>
        <p:nvSpPr>
          <p:cNvPr id="66" name="5. Source" hidden="1">
            <a:extLst>
              <a:ext uri="{FF2B5EF4-FFF2-40B4-BE49-F238E27FC236}">
                <a16:creationId xmlns:a16="http://schemas.microsoft.com/office/drawing/2014/main" xmlns="" id="{9238B1D6-2095-4826-AA45-9A4E6F7D1A16}"/>
              </a:ext>
            </a:extLst>
          </p:cNvPr>
          <p:cNvSpPr txBox="1"/>
          <p:nvPr userDrawn="1">
            <p:custDataLst>
              <p:tags r:id="rId7"/>
            </p:custDataLst>
          </p:nvPr>
        </p:nvSpPr>
        <p:spPr>
          <a:xfrm>
            <a:off x="415529" y="4876800"/>
            <a:ext cx="5459015" cy="91679"/>
          </a:xfrm>
          <a:prstGeom prst="rect">
            <a:avLst/>
          </a:prstGeom>
        </p:spPr>
        <p:txBody>
          <a:bodyPr lIns="0" tIns="0" rIns="0" bIns="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eaLnBrk="0" fontAlgn="base" hangingPunct="0">
              <a:defRPr/>
            </a:pPr>
            <a:r>
              <a:rPr sz="600">
                <a:solidFill>
                  <a:srgbClr val="000000"/>
                </a:solidFill>
                <a:ea typeface="MS PGothic" pitchFamily="34" charset="-128"/>
              </a:rPr>
              <a:t>Source: …</a:t>
            </a:r>
          </a:p>
        </p:txBody>
      </p:sp>
      <p:sp>
        <p:nvSpPr>
          <p:cNvPr id="15" name="2. Slide Title">
            <a:extLst>
              <a:ext uri="{FF2B5EF4-FFF2-40B4-BE49-F238E27FC236}">
                <a16:creationId xmlns:a16="http://schemas.microsoft.com/office/drawing/2014/main" xmlns="" id="{699FD2C4-82B5-475E-9235-DB128978B618}"/>
              </a:ext>
            </a:extLst>
          </p:cNvPr>
          <p:cNvSpPr>
            <a:spLocks noGrp="1"/>
          </p:cNvSpPr>
          <p:nvPr>
            <p:ph type="title"/>
          </p:nvPr>
        </p:nvSpPr>
        <p:spPr>
          <a:xfrm>
            <a:off x="416052" y="129159"/>
            <a:ext cx="8311896" cy="230832"/>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xmlns="" id="{D4D36123-678D-4B6C-A648-186F85BE34AE}"/>
              </a:ext>
            </a:extLst>
          </p:cNvPr>
          <p:cNvSpPr>
            <a:spLocks noGrp="1"/>
          </p:cNvSpPr>
          <p:nvPr>
            <p:ph type="subTitle" idx="1"/>
          </p:nvPr>
        </p:nvSpPr>
        <p:spPr>
          <a:xfrm>
            <a:off x="416052" y="663544"/>
            <a:ext cx="8311896" cy="207749"/>
          </a:xfrm>
        </p:spPr>
        <p:txBody>
          <a:bodyPr>
            <a:noAutofit/>
          </a:bodyPr>
          <a:lstStyle>
            <a:lvl1pPr marL="0" indent="0" algn="l">
              <a:buNone/>
              <a:defRPr sz="1400" b="0">
                <a:solidFill>
                  <a:schemeClr val="tx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1. On-page tracker">
            <a:extLst>
              <a:ext uri="{FF2B5EF4-FFF2-40B4-BE49-F238E27FC236}">
                <a16:creationId xmlns:a16="http://schemas.microsoft.com/office/drawing/2014/main" xmlns="" id="{113DFDDF-7DA2-4E92-8555-8B9DB1295FAA}"/>
              </a:ext>
            </a:extLst>
          </p:cNvPr>
          <p:cNvSpPr>
            <a:spLocks noGrp="1"/>
          </p:cNvSpPr>
          <p:nvPr>
            <p:ph type="body" sz="quarter" idx="16"/>
          </p:nvPr>
        </p:nvSpPr>
        <p:spPr>
          <a:xfrm>
            <a:off x="5367528" y="66991"/>
            <a:ext cx="3360420" cy="92333"/>
          </a:xfrm>
        </p:spPr>
        <p:txBody>
          <a:bodyPr rtlCol="0" anchor="ctr"/>
          <a:lstStyle>
            <a:lvl1pPr algn="r">
              <a:defRPr lang="en-US" sz="600" dirty="0"/>
            </a:lvl1pPr>
          </a:lstStyle>
          <a:p>
            <a:pPr lvl="0"/>
            <a:r>
              <a:rPr lang="pt-BR"/>
              <a:t>Editar estilos de texto Mestre</a:t>
            </a:r>
          </a:p>
        </p:txBody>
      </p:sp>
    </p:spTree>
    <p:extLst>
      <p:ext uri="{BB962C8B-B14F-4D97-AF65-F5344CB8AC3E}">
        <p14:creationId xmlns:p14="http://schemas.microsoft.com/office/powerpoint/2010/main" val="16514343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11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9320D57-F82F-4B8F-9B2B-98267FD3C4DF}"/>
              </a:ext>
            </a:extLst>
          </p:cNvPr>
          <p:cNvSpPr>
            <a:spLocks noGrp="1"/>
          </p:cNvSpPr>
          <p:nvPr>
            <p:ph type="title"/>
          </p:nvPr>
        </p:nvSpPr>
        <p:spPr/>
        <p:txBody>
          <a:bodyPr/>
          <a:lstStyle/>
          <a:p>
            <a:r>
              <a:rPr lang="pt-BR"/>
              <a:t>Clique para editar o título Mestre</a:t>
            </a:r>
            <a:endParaRPr lang="pt-PT"/>
          </a:p>
        </p:txBody>
      </p:sp>
      <p:sp>
        <p:nvSpPr>
          <p:cNvPr id="3" name="Espaço Reservado para Data 2">
            <a:extLst>
              <a:ext uri="{FF2B5EF4-FFF2-40B4-BE49-F238E27FC236}">
                <a16:creationId xmlns:a16="http://schemas.microsoft.com/office/drawing/2014/main" xmlns="" id="{481F340E-84A2-44E4-A800-DA8DA936A048}"/>
              </a:ext>
            </a:extLst>
          </p:cNvPr>
          <p:cNvSpPr>
            <a:spLocks noGrp="1"/>
          </p:cNvSpPr>
          <p:nvPr>
            <p:ph type="dt" sz="half" idx="10"/>
          </p:nvPr>
        </p:nvSpPr>
        <p:spPr/>
        <p:txBody>
          <a:bodyPr/>
          <a:lstStyle/>
          <a:p>
            <a:fld id="{84040D2F-8FE9-4667-BF58-2735CB46FBFF}" type="datetimeFigureOut">
              <a:rPr lang="pt-PT" smtClean="0"/>
              <a:t>27/06/2020</a:t>
            </a:fld>
            <a:endParaRPr lang="pt-PT"/>
          </a:p>
        </p:txBody>
      </p:sp>
      <p:sp>
        <p:nvSpPr>
          <p:cNvPr id="4" name="Espaço Reservado para Rodapé 3">
            <a:extLst>
              <a:ext uri="{FF2B5EF4-FFF2-40B4-BE49-F238E27FC236}">
                <a16:creationId xmlns:a16="http://schemas.microsoft.com/office/drawing/2014/main" xmlns="" id="{F27BD77D-6D69-4922-87E9-3B2777309EB0}"/>
              </a:ext>
            </a:extLst>
          </p:cNvPr>
          <p:cNvSpPr>
            <a:spLocks noGrp="1"/>
          </p:cNvSpPr>
          <p:nvPr>
            <p:ph type="ftr" sz="quarter" idx="11"/>
          </p:nvPr>
        </p:nvSpPr>
        <p:spPr/>
        <p:txBody>
          <a:bodyPr/>
          <a:lstStyle/>
          <a:p>
            <a:endParaRPr lang="pt-PT"/>
          </a:p>
        </p:txBody>
      </p:sp>
      <p:sp>
        <p:nvSpPr>
          <p:cNvPr id="5" name="Espaço Reservado para Número de Slide 4">
            <a:extLst>
              <a:ext uri="{FF2B5EF4-FFF2-40B4-BE49-F238E27FC236}">
                <a16:creationId xmlns:a16="http://schemas.microsoft.com/office/drawing/2014/main" xmlns="" id="{4F471E9E-A588-4B11-AF2C-400336D84662}"/>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241868819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6E2CFC66-9FCC-434A-B7AA-35A8B4C4A979}"/>
              </a:ext>
            </a:extLst>
          </p:cNvPr>
          <p:cNvSpPr>
            <a:spLocks noGrp="1"/>
          </p:cNvSpPr>
          <p:nvPr>
            <p:ph type="dt" sz="half" idx="10"/>
          </p:nvPr>
        </p:nvSpPr>
        <p:spPr/>
        <p:txBody>
          <a:bodyPr/>
          <a:lstStyle/>
          <a:p>
            <a:fld id="{84040D2F-8FE9-4667-BF58-2735CB46FBFF}" type="datetimeFigureOut">
              <a:rPr lang="pt-PT" smtClean="0"/>
              <a:t>27/06/2020</a:t>
            </a:fld>
            <a:endParaRPr lang="pt-PT"/>
          </a:p>
        </p:txBody>
      </p:sp>
      <p:sp>
        <p:nvSpPr>
          <p:cNvPr id="3" name="Espaço Reservado para Rodapé 2">
            <a:extLst>
              <a:ext uri="{FF2B5EF4-FFF2-40B4-BE49-F238E27FC236}">
                <a16:creationId xmlns:a16="http://schemas.microsoft.com/office/drawing/2014/main" xmlns="" id="{8CFBF368-6ED2-48E9-ADED-686F7E56D416}"/>
              </a:ext>
            </a:extLst>
          </p:cNvPr>
          <p:cNvSpPr>
            <a:spLocks noGrp="1"/>
          </p:cNvSpPr>
          <p:nvPr>
            <p:ph type="ftr" sz="quarter" idx="11"/>
          </p:nvPr>
        </p:nvSpPr>
        <p:spPr/>
        <p:txBody>
          <a:bodyPr/>
          <a:lstStyle/>
          <a:p>
            <a:endParaRPr lang="pt-PT"/>
          </a:p>
        </p:txBody>
      </p:sp>
      <p:sp>
        <p:nvSpPr>
          <p:cNvPr id="4" name="Espaço Reservado para Número de Slide 3">
            <a:extLst>
              <a:ext uri="{FF2B5EF4-FFF2-40B4-BE49-F238E27FC236}">
                <a16:creationId xmlns:a16="http://schemas.microsoft.com/office/drawing/2014/main" xmlns="" id="{5F4A55EA-1002-4A72-BFDB-91BAD81B7B5B}"/>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350419781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B4E2CBD-86C9-4832-8398-26FB95420CCA}"/>
              </a:ext>
            </a:extLst>
          </p:cNvPr>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xmlns="" id="{42C41A9F-1989-4073-B3FF-1549EF7C09D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Texto 3">
            <a:extLst>
              <a:ext uri="{FF2B5EF4-FFF2-40B4-BE49-F238E27FC236}">
                <a16:creationId xmlns:a16="http://schemas.microsoft.com/office/drawing/2014/main" xmlns="" id="{BB19FBA1-F18B-444A-9018-087F5DC37B5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xmlns="" id="{A1548226-373C-4BA8-A929-5C60C2534BAC}"/>
              </a:ext>
            </a:extLst>
          </p:cNvPr>
          <p:cNvSpPr>
            <a:spLocks noGrp="1"/>
          </p:cNvSpPr>
          <p:nvPr>
            <p:ph type="dt" sz="half" idx="10"/>
          </p:nvPr>
        </p:nvSpPr>
        <p:spPr/>
        <p:txBody>
          <a:bodyPr/>
          <a:lstStyle/>
          <a:p>
            <a:fld id="{84040D2F-8FE9-4667-BF58-2735CB46FBFF}" type="datetimeFigureOut">
              <a:rPr lang="pt-PT" smtClean="0"/>
              <a:t>27/06/2020</a:t>
            </a:fld>
            <a:endParaRPr lang="pt-PT"/>
          </a:p>
        </p:txBody>
      </p:sp>
      <p:sp>
        <p:nvSpPr>
          <p:cNvPr id="6" name="Espaço Reservado para Rodapé 5">
            <a:extLst>
              <a:ext uri="{FF2B5EF4-FFF2-40B4-BE49-F238E27FC236}">
                <a16:creationId xmlns:a16="http://schemas.microsoft.com/office/drawing/2014/main" xmlns="" id="{EB15D02C-85AE-4282-B230-2CD15F20FFB3}"/>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xmlns="" id="{FC886F08-32D3-4290-B7CE-093DC06FF77C}"/>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129578184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209D8C8-5D34-4615-BE6C-E7B625540212}"/>
              </a:ext>
            </a:extLst>
          </p:cNvPr>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endParaRPr lang="pt-PT"/>
          </a:p>
        </p:txBody>
      </p:sp>
      <p:sp>
        <p:nvSpPr>
          <p:cNvPr id="3" name="Espaço Reservado para Imagem 2">
            <a:extLst>
              <a:ext uri="{FF2B5EF4-FFF2-40B4-BE49-F238E27FC236}">
                <a16:creationId xmlns:a16="http://schemas.microsoft.com/office/drawing/2014/main" xmlns="" id="{4D7EEF63-07C6-4CAB-9FE3-C88132E23B6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PT"/>
          </a:p>
        </p:txBody>
      </p:sp>
      <p:sp>
        <p:nvSpPr>
          <p:cNvPr id="4" name="Espaço Reservado para Texto 3">
            <a:extLst>
              <a:ext uri="{FF2B5EF4-FFF2-40B4-BE49-F238E27FC236}">
                <a16:creationId xmlns:a16="http://schemas.microsoft.com/office/drawing/2014/main" xmlns="" id="{AA709F40-71CB-4185-8C54-8CF4C976A71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xmlns="" id="{6773D448-1C8F-4361-88CF-1A438D732DA7}"/>
              </a:ext>
            </a:extLst>
          </p:cNvPr>
          <p:cNvSpPr>
            <a:spLocks noGrp="1"/>
          </p:cNvSpPr>
          <p:nvPr>
            <p:ph type="dt" sz="half" idx="10"/>
          </p:nvPr>
        </p:nvSpPr>
        <p:spPr/>
        <p:txBody>
          <a:bodyPr/>
          <a:lstStyle/>
          <a:p>
            <a:fld id="{84040D2F-8FE9-4667-BF58-2735CB46FBFF}" type="datetimeFigureOut">
              <a:rPr lang="pt-PT" smtClean="0"/>
              <a:t>27/06/2020</a:t>
            </a:fld>
            <a:endParaRPr lang="pt-PT"/>
          </a:p>
        </p:txBody>
      </p:sp>
      <p:sp>
        <p:nvSpPr>
          <p:cNvPr id="6" name="Espaço Reservado para Rodapé 5">
            <a:extLst>
              <a:ext uri="{FF2B5EF4-FFF2-40B4-BE49-F238E27FC236}">
                <a16:creationId xmlns:a16="http://schemas.microsoft.com/office/drawing/2014/main" xmlns="" id="{40FD51D3-8035-4663-BDB8-D5FECF7D375E}"/>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xmlns="" id="{BBE2E583-B618-4221-84B4-7FC438EEEEF5}"/>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193251979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2.xml"/><Relationship Id="rId1"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vmlDrawing" Target="../drawings/vmlDrawing1.vml"/><Relationship Id="rId18" Type="http://schemas.openxmlformats.org/officeDocument/2006/relationships/tags" Target="../tags/tag5.xml"/><Relationship Id="rId26" Type="http://schemas.openxmlformats.org/officeDocument/2006/relationships/tags" Target="../tags/tag13.xml"/><Relationship Id="rId3" Type="http://schemas.openxmlformats.org/officeDocument/2006/relationships/slideLayout" Target="../slideLayouts/slideLayout46.xml"/><Relationship Id="rId21" Type="http://schemas.openxmlformats.org/officeDocument/2006/relationships/tags" Target="../tags/tag8.xml"/><Relationship Id="rId7" Type="http://schemas.openxmlformats.org/officeDocument/2006/relationships/slideLayout" Target="../slideLayouts/slideLayout50.xml"/><Relationship Id="rId12" Type="http://schemas.openxmlformats.org/officeDocument/2006/relationships/theme" Target="../theme/theme3.xml"/><Relationship Id="rId17" Type="http://schemas.openxmlformats.org/officeDocument/2006/relationships/tags" Target="../tags/tag4.xml"/><Relationship Id="rId25" Type="http://schemas.openxmlformats.org/officeDocument/2006/relationships/tags" Target="../tags/tag12.xml"/><Relationship Id="rId2" Type="http://schemas.openxmlformats.org/officeDocument/2006/relationships/slideLayout" Target="../slideLayouts/slideLayout45.xml"/><Relationship Id="rId16" Type="http://schemas.openxmlformats.org/officeDocument/2006/relationships/tags" Target="../tags/tag3.xml"/><Relationship Id="rId20" Type="http://schemas.openxmlformats.org/officeDocument/2006/relationships/tags" Target="../tags/tag7.xml"/><Relationship Id="rId29" Type="http://schemas.openxmlformats.org/officeDocument/2006/relationships/tags" Target="../tags/tag16.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ags" Target="../tags/tag11.xml"/><Relationship Id="rId32" Type="http://schemas.openxmlformats.org/officeDocument/2006/relationships/image" Target="../media/image23.emf"/><Relationship Id="rId5" Type="http://schemas.openxmlformats.org/officeDocument/2006/relationships/slideLayout" Target="../slideLayouts/slideLayout48.xml"/><Relationship Id="rId15" Type="http://schemas.openxmlformats.org/officeDocument/2006/relationships/tags" Target="../tags/tag2.xml"/><Relationship Id="rId23" Type="http://schemas.openxmlformats.org/officeDocument/2006/relationships/tags" Target="../tags/tag10.xml"/><Relationship Id="rId28" Type="http://schemas.openxmlformats.org/officeDocument/2006/relationships/tags" Target="../tags/tag15.xml"/><Relationship Id="rId10" Type="http://schemas.openxmlformats.org/officeDocument/2006/relationships/slideLayout" Target="../slideLayouts/slideLayout53.xml"/><Relationship Id="rId19" Type="http://schemas.openxmlformats.org/officeDocument/2006/relationships/tags" Target="../tags/tag6.xml"/><Relationship Id="rId31" Type="http://schemas.openxmlformats.org/officeDocument/2006/relationships/oleObject" Target="../embeddings/oleObject1.bin"/><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ags" Target="../tags/tag1.xml"/><Relationship Id="rId22" Type="http://schemas.openxmlformats.org/officeDocument/2006/relationships/tags" Target="../tags/tag9.xml"/><Relationship Id="rId27" Type="http://schemas.openxmlformats.org/officeDocument/2006/relationships/tags" Target="../tags/tag14.xml"/><Relationship Id="rId30" Type="http://schemas.openxmlformats.org/officeDocument/2006/relationships/tags" Target="../tags/tag1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4.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2C4F2913-9951-4FD0-B360-D68234CA4D7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xmlns="" id="{0CDF721A-0175-4D4A-8551-31A4C23D13A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xmlns="" id="{7C358278-C5AB-4039-B16C-40997F7A97F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4040D2F-8FE9-4667-BF58-2735CB46FBFF}" type="datetimeFigureOut">
              <a:rPr lang="pt-PT" smtClean="0"/>
              <a:t>27/06/2020</a:t>
            </a:fld>
            <a:endParaRPr lang="pt-PT"/>
          </a:p>
        </p:txBody>
      </p:sp>
      <p:sp>
        <p:nvSpPr>
          <p:cNvPr id="5" name="Espaço Reservado para Rodapé 4">
            <a:extLst>
              <a:ext uri="{FF2B5EF4-FFF2-40B4-BE49-F238E27FC236}">
                <a16:creationId xmlns:a16="http://schemas.microsoft.com/office/drawing/2014/main" xmlns="" id="{95485FBF-AB6C-4006-9101-0ADF91E7C7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PT"/>
          </a:p>
        </p:txBody>
      </p:sp>
      <p:sp>
        <p:nvSpPr>
          <p:cNvPr id="6" name="Espaço Reservado para Número de Slide 5">
            <a:extLst>
              <a:ext uri="{FF2B5EF4-FFF2-40B4-BE49-F238E27FC236}">
                <a16:creationId xmlns:a16="http://schemas.microsoft.com/office/drawing/2014/main" xmlns="" id="{9412F937-6996-4FAD-A8AB-F816CBE6135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0AC2A1D-6FBE-4CB1-B1EB-109B7928F91C}" type="slidenum">
              <a:rPr lang="pt-PT" smtClean="0"/>
              <a:t>‹nº›</a:t>
            </a:fld>
            <a:endParaRPr lang="pt-PT"/>
          </a:p>
        </p:txBody>
      </p:sp>
    </p:spTree>
    <p:extLst>
      <p:ext uri="{BB962C8B-B14F-4D97-AF65-F5344CB8AC3E}">
        <p14:creationId xmlns:p14="http://schemas.microsoft.com/office/powerpoint/2010/main" val="3578410315"/>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20" r:id="rId12"/>
    <p:sldLayoutId id="2147483734" r:id="rId13"/>
    <p:sldLayoutId id="2147483731" r:id="rId14"/>
    <p:sldLayoutId id="2147483733" r:id="rId15"/>
    <p:sldLayoutId id="2147483695" r:id="rId16"/>
    <p:sldLayoutId id="2147483696" r:id="rId17"/>
    <p:sldLayoutId id="2147483698" r:id="rId18"/>
    <p:sldLayoutId id="2147483700" r:id="rId19"/>
    <p:sldLayoutId id="2147483701" r:id="rId20"/>
    <p:sldLayoutId id="2147483704" r:id="rId21"/>
    <p:sldLayoutId id="2147483706" r:id="rId22"/>
    <p:sldLayoutId id="2147483707" r:id="rId23"/>
    <p:sldLayoutId id="2147483708" r:id="rId24"/>
    <p:sldLayoutId id="2147483709" r:id="rId25"/>
    <p:sldLayoutId id="2147483710" r:id="rId26"/>
    <p:sldLayoutId id="2147483711" r:id="rId27"/>
    <p:sldLayoutId id="2147483712" r:id="rId28"/>
    <p:sldLayoutId id="2147483732" r:id="rId29"/>
    <p:sldLayoutId id="2147483716" r:id="rId30"/>
    <p:sldLayoutId id="2147483717" r:id="rId31"/>
    <p:sldLayoutId id="2147483718" r:id="rId32"/>
    <p:sldLayoutId id="2147483719" r:id="rId33"/>
    <p:sldLayoutId id="2147483720" r:id="rId34"/>
    <p:sldLayoutId id="2147483721" r:id="rId35"/>
    <p:sldLayoutId id="2147483722" r:id="rId36"/>
    <p:sldLayoutId id="2147483723" r:id="rId37"/>
    <p:sldLayoutId id="2147483724" r:id="rId38"/>
    <p:sldLayoutId id="2147483726" r:id="rId39"/>
    <p:sldLayoutId id="2147483727" r:id="rId40"/>
    <p:sldLayoutId id="2147483882" r:id="rId41"/>
    <p:sldLayoutId id="2147483883" r:id="rId4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tângulo 3"/>
          <p:cNvSpPr/>
          <p:nvPr userDrawn="1"/>
        </p:nvSpPr>
        <p:spPr>
          <a:xfrm>
            <a:off x="0" y="0"/>
            <a:ext cx="9144000" cy="514350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457200"/>
            <a:endParaRPr lang="pt-BR" sz="1350">
              <a:solidFill>
                <a:prstClr val="white"/>
              </a:solidFill>
            </a:endParaRPr>
          </a:p>
        </p:txBody>
      </p:sp>
      <p:pic>
        <p:nvPicPr>
          <p:cNvPr id="6" name="Picture 5"/>
          <p:cNvPicPr>
            <a:picLocks noChangeAspect="1"/>
          </p:cNvPicPr>
          <p:nvPr/>
        </p:nvPicPr>
        <p:blipFill>
          <a:blip r:embed="rId3"/>
          <a:stretch>
            <a:fillRect/>
          </a:stretch>
        </p:blipFill>
        <p:spPr>
          <a:xfrm>
            <a:off x="7790214" y="35631"/>
            <a:ext cx="1330036" cy="397283"/>
          </a:xfrm>
          <a:prstGeom prst="rect">
            <a:avLst/>
          </a:prstGeom>
        </p:spPr>
      </p:pic>
    </p:spTree>
    <p:extLst>
      <p:ext uri="{BB962C8B-B14F-4D97-AF65-F5344CB8AC3E}">
        <p14:creationId xmlns:p14="http://schemas.microsoft.com/office/powerpoint/2010/main" val="1169712644"/>
      </p:ext>
    </p:extLst>
  </p:cSld>
  <p:clrMap bg1="lt1" tx1="dk1" bg2="lt2" tx2="dk2" accent1="accent1" accent2="accent2" accent3="accent3" accent4="accent4" accent5="accent5" accent6="accent6" hlink="hlink" folHlink="folHlink"/>
  <p:sldLayoutIdLst>
    <p:sldLayoutId id="2147483823" r:id="rId1"/>
  </p:sldLayoutIdLst>
  <p:txStyles>
    <p:titleStyle>
      <a:lvl1pPr algn="ctr" defTabSz="457154" rtl="0" eaLnBrk="1" latinLnBrk="0" hangingPunct="1">
        <a:spcBef>
          <a:spcPct val="0"/>
        </a:spcBef>
        <a:buNone/>
        <a:defRPr sz="4425"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25"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775"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25"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25"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25"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25"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25"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25"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1026" name="Object 1" hidden="1"/>
          <p:cNvGraphicFramePr>
            <a:graphicFrameLocks noChangeAspect="1"/>
          </p:cNvGraphicFramePr>
          <p:nvPr>
            <p:custDataLst>
              <p:tags r:id="rId14"/>
            </p:custDataLst>
          </p:nvPr>
        </p:nvGraphicFramePr>
        <p:xfrm>
          <a:off x="0" y="0"/>
          <a:ext cx="161925" cy="121444"/>
        </p:xfrm>
        <a:graphic>
          <a:graphicData uri="http://schemas.openxmlformats.org/presentationml/2006/ole">
            <mc:AlternateContent xmlns:mc="http://schemas.openxmlformats.org/markup-compatibility/2006">
              <mc:Choice xmlns:v="urn:schemas-microsoft-com:vml" Requires="v">
                <p:oleObj spid="_x0000_s2301" name="Slide do think-cell" r:id="rId31" imgW="360" imgH="360" progId="TCLayout.ActiveDocument.1">
                  <p:embed/>
                </p:oleObj>
              </mc:Choice>
              <mc:Fallback>
                <p:oleObj name="Slide do think-cell" r:id="rId31" imgW="360" imgH="360" progId="TCLayout.ActiveDocument.1">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161925" cy="12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hidden="1"/>
          <p:cNvSpPr/>
          <p:nvPr>
            <p:custDataLst>
              <p:tags r:id="rId15"/>
            </p:custDataLst>
          </p:nvPr>
        </p:nvSpPr>
        <p:spPr bwMode="auto">
          <a:xfrm>
            <a:off x="0" y="0"/>
            <a:ext cx="161925" cy="12144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0" fontAlgn="base" hangingPunct="0">
              <a:spcBef>
                <a:spcPct val="0"/>
              </a:spcBef>
              <a:spcAft>
                <a:spcPct val="0"/>
              </a:spcAft>
              <a:defRPr/>
            </a:pPr>
            <a:endParaRPr lang="en-US" sz="1500" dirty="0">
              <a:solidFill>
                <a:srgbClr val="000000"/>
              </a:solidFill>
              <a:sym typeface="Arial" panose="020B0604020202020204" pitchFamily="34" charset="0"/>
            </a:endParaRPr>
          </a:p>
        </p:txBody>
      </p:sp>
      <p:sp>
        <p:nvSpPr>
          <p:cNvPr id="1034" name="Working Draft" hidden="1"/>
          <p:cNvSpPr txBox="1">
            <a:spLocks noChangeArrowheads="1"/>
          </p:cNvSpPr>
          <p:nvPr/>
        </p:nvSpPr>
        <p:spPr bwMode="auto">
          <a:xfrm rot="5400000">
            <a:off x="8126792" y="1481957"/>
            <a:ext cx="1891543"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a:solidFill>
                  <a:srgbClr val="808080"/>
                </a:solidFill>
                <a:latin typeface="Arial"/>
                <a:ea typeface="MS PGothic" pitchFamily="34" charset="-128"/>
              </a:rPr>
              <a:t>Last Modified 20-Mar-20 7:06 PM E. South America Standard Time</a:t>
            </a:r>
            <a:endParaRPr lang="en-US" sz="1200" dirty="0">
              <a:solidFill>
                <a:srgbClr val="808080"/>
              </a:solidFill>
              <a:latin typeface="Arial"/>
              <a:ea typeface="MS PGothic" pitchFamily="34" charset="-128"/>
            </a:endParaRPr>
          </a:p>
        </p:txBody>
      </p:sp>
      <p:sp>
        <p:nvSpPr>
          <p:cNvPr id="1035" name="Printed" hidden="1"/>
          <p:cNvSpPr txBox="1">
            <a:spLocks noChangeArrowheads="1"/>
          </p:cNvSpPr>
          <p:nvPr/>
        </p:nvSpPr>
        <p:spPr bwMode="auto">
          <a:xfrm rot="5400000">
            <a:off x="8241405" y="3145259"/>
            <a:ext cx="1662315"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dirty="0">
                <a:solidFill>
                  <a:srgbClr val="808080"/>
                </a:solidFill>
                <a:latin typeface="Arial"/>
                <a:ea typeface="MS PGothic" pitchFamily="34" charset="-128"/>
              </a:rPr>
              <a:t>Printed 13/11/2019 12:15 E</a:t>
            </a:r>
            <a:r>
              <a:rPr lang="en-US" sz="500">
                <a:solidFill>
                  <a:srgbClr val="808080"/>
                </a:solidFill>
                <a:latin typeface="Arial"/>
                <a:ea typeface="MS PGothic" pitchFamily="34" charset="-128"/>
              </a:rPr>
              <a:t>. South America Standard </a:t>
            </a:r>
            <a:r>
              <a:rPr lang="en-US" sz="500" dirty="0">
                <a:solidFill>
                  <a:srgbClr val="808080"/>
                </a:solidFill>
                <a:latin typeface="Arial"/>
                <a:ea typeface="MS PGothic" pitchFamily="34" charset="-128"/>
              </a:rPr>
              <a:t>Time</a:t>
            </a:r>
            <a:endParaRPr lang="en-US" sz="1200" dirty="0">
              <a:solidFill>
                <a:srgbClr val="808080"/>
              </a:solidFill>
              <a:latin typeface="Arial"/>
              <a:ea typeface="MS PGothic" pitchFamily="34" charset="-128"/>
            </a:endParaRPr>
          </a:p>
        </p:txBody>
      </p:sp>
      <p:sp>
        <p:nvSpPr>
          <p:cNvPr id="1030" name="Title Placeholder 2"/>
          <p:cNvSpPr>
            <a:spLocks noGrp="1" noChangeArrowheads="1"/>
          </p:cNvSpPr>
          <p:nvPr>
            <p:ph type="title"/>
          </p:nvPr>
        </p:nvSpPr>
        <p:spPr bwMode="auto">
          <a:xfrm>
            <a:off x="128588" y="151210"/>
            <a:ext cx="8886825" cy="23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pt-BR" altLang="pt-BR"/>
              <a:t>Click to edit Master title style</a:t>
            </a:r>
            <a:endParaRPr lang="en-US" altLang="pt-BR"/>
          </a:p>
        </p:txBody>
      </p:sp>
      <p:sp>
        <p:nvSpPr>
          <p:cNvPr id="11" name="3. Unit of measure" hidden="1"/>
          <p:cNvSpPr txBox="1">
            <a:spLocks noChangeArrowheads="1"/>
          </p:cNvSpPr>
          <p:nvPr/>
        </p:nvSpPr>
        <p:spPr bwMode="auto">
          <a:xfrm>
            <a:off x="128588" y="408384"/>
            <a:ext cx="8886825" cy="18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eaLnBrk="0" fontAlgn="base" hangingPunct="0">
              <a:spcBef>
                <a:spcPct val="0"/>
              </a:spcBef>
              <a:spcAft>
                <a:spcPct val="0"/>
              </a:spcAft>
              <a:defRPr/>
            </a:pPr>
            <a:r>
              <a:rPr lang="pt" sz="1200">
                <a:solidFill>
                  <a:srgbClr val="808080"/>
                </a:solidFill>
                <a:latin typeface="Arial"/>
                <a:ea typeface="MS PGothic" pitchFamily="34" charset="-128"/>
              </a:rPr>
              <a:t>Subtitle</a:t>
            </a:r>
            <a:endParaRPr lang="en-US" sz="1200" dirty="0">
              <a:solidFill>
                <a:srgbClr val="808080"/>
              </a:solidFill>
              <a:latin typeface="Arial"/>
              <a:ea typeface="MS PGothic" pitchFamily="34" charset="-128"/>
            </a:endParaRPr>
          </a:p>
        </p:txBody>
      </p:sp>
      <p:sp>
        <p:nvSpPr>
          <p:cNvPr id="13" name="4. Footnote" hidden="1"/>
          <p:cNvSpPr txBox="1">
            <a:spLocks noChangeArrowheads="1"/>
          </p:cNvSpPr>
          <p:nvPr/>
        </p:nvSpPr>
        <p:spPr bwMode="auto">
          <a:xfrm>
            <a:off x="128588" y="4742260"/>
            <a:ext cx="8886825"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673" indent="-71673" eaLnBrk="0" fontAlgn="base" hangingPunct="0">
              <a:spcBef>
                <a:spcPct val="0"/>
              </a:spcBef>
              <a:spcAft>
                <a:spcPct val="0"/>
              </a:spcAft>
              <a:defRPr/>
            </a:pPr>
            <a:r>
              <a:rPr lang="pt" sz="600">
                <a:solidFill>
                  <a:srgbClr val="808080"/>
                </a:solidFill>
                <a:latin typeface="Arial"/>
                <a:ea typeface="MS PGothic" pitchFamily="34" charset="-128"/>
              </a:rPr>
              <a:t>1 Footnote</a:t>
            </a:r>
          </a:p>
        </p:txBody>
      </p:sp>
      <p:sp>
        <p:nvSpPr>
          <p:cNvPr id="1033" name="5. Source" hidden="1"/>
          <p:cNvSpPr>
            <a:spLocks noChangeArrowheads="1"/>
          </p:cNvSpPr>
          <p:nvPr/>
        </p:nvSpPr>
        <p:spPr bwMode="auto">
          <a:xfrm>
            <a:off x="128588" y="4957762"/>
            <a:ext cx="8093869"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504825" indent="-504825" defTabSz="912813">
              <a:tabLst>
                <a:tab pos="642938" algn="l"/>
              </a:tabLst>
              <a:defRPr>
                <a:solidFill>
                  <a:schemeClr val="tx1"/>
                </a:solidFill>
                <a:latin typeface="Arial" panose="020B0604020202020204" pitchFamily="34" charset="0"/>
                <a:ea typeface="MS PGothic" panose="020B0600070205080204" pitchFamily="34" charset="-128"/>
              </a:defRPr>
            </a:lvl1pPr>
            <a:lvl2pPr marL="742950" indent="-285750" defTabSz="912813">
              <a:tabLst>
                <a:tab pos="642938" algn="l"/>
              </a:tabLst>
              <a:defRPr>
                <a:solidFill>
                  <a:schemeClr val="tx1"/>
                </a:solidFill>
                <a:latin typeface="Arial" panose="020B0604020202020204" pitchFamily="34" charset="0"/>
                <a:ea typeface="MS PGothic" panose="020B0600070205080204" pitchFamily="34" charset="-128"/>
              </a:defRPr>
            </a:lvl2pPr>
            <a:lvl3pPr marL="1143000" indent="-228600" defTabSz="912813">
              <a:tabLst>
                <a:tab pos="642938" algn="l"/>
              </a:tabLst>
              <a:defRPr>
                <a:solidFill>
                  <a:schemeClr val="tx1"/>
                </a:solidFill>
                <a:latin typeface="Arial" panose="020B0604020202020204" pitchFamily="34" charset="0"/>
                <a:ea typeface="MS PGothic" panose="020B0600070205080204" pitchFamily="34" charset="-128"/>
              </a:defRPr>
            </a:lvl3pPr>
            <a:lvl4pPr marL="1600200" indent="-228600" defTabSz="912813">
              <a:tabLst>
                <a:tab pos="642938" algn="l"/>
              </a:tabLst>
              <a:defRPr>
                <a:solidFill>
                  <a:schemeClr val="tx1"/>
                </a:solidFill>
                <a:latin typeface="Arial" panose="020B0604020202020204" pitchFamily="34" charset="0"/>
                <a:ea typeface="MS PGothic" panose="020B0600070205080204" pitchFamily="34" charset="-128"/>
              </a:defRPr>
            </a:lvl4pPr>
            <a:lvl5pPr marL="2057400" indent="-228600" defTabSz="912813">
              <a:tabLst>
                <a:tab pos="642938" algn="l"/>
              </a:tabLst>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600">
                <a:solidFill>
                  <a:srgbClr val="808080"/>
                </a:solidFill>
              </a:rPr>
              <a:t>SOURCE: Source</a:t>
            </a:r>
          </a:p>
        </p:txBody>
      </p:sp>
      <p:sp>
        <p:nvSpPr>
          <p:cNvPr id="2" name="Text Placeholder 2"/>
          <p:cNvSpPr>
            <a:spLocks noGrp="1"/>
          </p:cNvSpPr>
          <p:nvPr>
            <p:ph type="body" idx="1"/>
          </p:nvPr>
        </p:nvSpPr>
        <p:spPr bwMode="auto">
          <a:xfrm>
            <a:off x="1939528" y="2471738"/>
            <a:ext cx="3880247" cy="94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pt-BR" altLang="pt-BR"/>
              <a:t>Click to edit Master text styles</a:t>
            </a:r>
          </a:p>
          <a:p>
            <a:pPr lvl="1"/>
            <a:r>
              <a:rPr lang="pt-BR" altLang="pt-BR"/>
              <a:t>Second level</a:t>
            </a:r>
          </a:p>
          <a:p>
            <a:pPr lvl="2"/>
            <a:r>
              <a:rPr lang="pt-BR" altLang="pt-BR"/>
              <a:t>Third level</a:t>
            </a:r>
          </a:p>
          <a:p>
            <a:pPr lvl="3"/>
            <a:r>
              <a:rPr lang="pt-BR" altLang="pt-BR"/>
              <a:t>Fourth level</a:t>
            </a:r>
          </a:p>
          <a:p>
            <a:pPr lvl="4"/>
            <a:r>
              <a:rPr lang="pt-BR" altLang="pt-BR"/>
              <a:t>Fifth level</a:t>
            </a:r>
            <a:endParaRPr lang="en-US" altLang="pt-BR"/>
          </a:p>
        </p:txBody>
      </p:sp>
      <p:grpSp>
        <p:nvGrpSpPr>
          <p:cNvPr id="3" name="ACET" hidden="1"/>
          <p:cNvGrpSpPr>
            <a:grpSpLocks/>
          </p:cNvGrpSpPr>
          <p:nvPr/>
        </p:nvGrpSpPr>
        <p:grpSpPr bwMode="auto">
          <a:xfrm>
            <a:off x="1939529" y="1941798"/>
            <a:ext cx="3845719" cy="388258"/>
            <a:chOff x="915" y="710"/>
            <a:chExt cx="2686" cy="320"/>
          </a:xfrm>
        </p:grpSpPr>
        <p:cxnSp>
          <p:nvCxnSpPr>
            <p:cNvPr id="16" name="AutoShape 249"/>
            <p:cNvCxnSpPr>
              <a:cxnSpLocks noChangeShapeType="1"/>
              <a:stCxn id="1082" idx="4"/>
              <a:endCxn id="1082" idx="6"/>
            </p:cNvCxnSpPr>
            <p:nvPr/>
          </p:nvCxnSpPr>
          <p:spPr bwMode="auto">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2"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1200" b="1">
                  <a:solidFill>
                    <a:srgbClr val="000000"/>
                  </a:solidFill>
                </a:rPr>
                <a:t>Title</a:t>
              </a:r>
            </a:p>
            <a:p>
              <a:pPr eaLnBrk="0" fontAlgn="base" hangingPunct="0">
                <a:spcBef>
                  <a:spcPct val="0"/>
                </a:spcBef>
                <a:spcAft>
                  <a:spcPct val="0"/>
                </a:spcAft>
                <a:defRPr/>
              </a:pPr>
              <a:r>
                <a:rPr lang="pt-BR" altLang="pt-BR" sz="1200">
                  <a:solidFill>
                    <a:srgbClr val="808080"/>
                  </a:solidFill>
                </a:rPr>
                <a:t>Unit of measure</a:t>
              </a:r>
            </a:p>
          </p:txBody>
        </p:sp>
      </p:grpSp>
      <p:sp>
        <p:nvSpPr>
          <p:cNvPr id="23" name="doc id"/>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79" name="Slide Number"/>
          <p:cNvSpPr txBox="1">
            <a:spLocks/>
          </p:cNvSpPr>
          <p:nvPr/>
        </p:nvSpPr>
        <p:spPr bwMode="auto">
          <a:xfrm>
            <a:off x="8891981" y="4957435"/>
            <a:ext cx="123432" cy="92333"/>
          </a:xfrm>
          <a:prstGeom prst="rect">
            <a:avLst/>
          </a:prstGeom>
        </p:spPr>
        <p:txBody>
          <a:bodyPr wrap="none" lIns="0" tIns="0" rIns="0" bIns="0" anchor="ctr">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DDD0F84B-2235-461B-85CD-257890C57A79}" type="slidenum">
              <a:rPr lang="en-US" altLang="pt-BR" sz="600" smtClean="0">
                <a:solidFill>
                  <a:srgbClr val="808080"/>
                </a:solidFill>
              </a:rPr>
              <a:pPr algn="r" eaLnBrk="0" fontAlgn="base" hangingPunct="0">
                <a:spcBef>
                  <a:spcPct val="0"/>
                </a:spcBef>
                <a:spcAft>
                  <a:spcPct val="0"/>
                </a:spcAft>
              </a:pPr>
              <a:t>‹nº›</a:t>
            </a:fld>
            <a:endParaRPr lang="en-US" altLang="pt-BR" sz="600">
              <a:solidFill>
                <a:srgbClr val="808080"/>
              </a:solidFill>
            </a:endParaRPr>
          </a:p>
        </p:txBody>
      </p:sp>
      <p:sp>
        <p:nvSpPr>
          <p:cNvPr id="10" name="1. On-page tracker" hidden="1"/>
          <p:cNvSpPr>
            <a:spLocks noChangeArrowheads="1"/>
          </p:cNvSpPr>
          <p:nvPr/>
        </p:nvSpPr>
        <p:spPr bwMode="auto">
          <a:xfrm>
            <a:off x="121444" y="36910"/>
            <a:ext cx="376238"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fontAlgn="base" hangingPunct="0">
              <a:spcBef>
                <a:spcPct val="0"/>
              </a:spcBef>
              <a:spcAft>
                <a:spcPct val="0"/>
              </a:spcAft>
              <a:defRPr/>
            </a:pPr>
            <a:r>
              <a:rPr lang="pt" sz="600" cap="all">
                <a:solidFill>
                  <a:srgbClr val="808080"/>
                </a:solidFill>
                <a:ea typeface="MS PGothic" pitchFamily="34" charset="-128"/>
              </a:rPr>
              <a:t>Tracker</a:t>
            </a:r>
          </a:p>
        </p:txBody>
      </p:sp>
      <p:sp>
        <p:nvSpPr>
          <p:cNvPr id="1039" name="Freeform 809"/>
          <p:cNvSpPr>
            <a:spLocks/>
          </p:cNvSpPr>
          <p:nvPr/>
        </p:nvSpPr>
        <p:spPr bwMode="auto">
          <a:xfrm>
            <a:off x="8521304" y="4893469"/>
            <a:ext cx="216694" cy="215504"/>
          </a:xfrm>
          <a:custGeom>
            <a:avLst/>
            <a:gdLst>
              <a:gd name="T0" fmla="*/ 2147483646 w 272"/>
              <a:gd name="T1" fmla="*/ 2147483646 h 271"/>
              <a:gd name="T2" fmla="*/ 2147483646 w 272"/>
              <a:gd name="T3" fmla="*/ 2147483646 h 271"/>
              <a:gd name="T4" fmla="*/ 2147483646 w 272"/>
              <a:gd name="T5" fmla="*/ 2147483646 h 271"/>
              <a:gd name="T6" fmla="*/ 2147483646 w 272"/>
              <a:gd name="T7" fmla="*/ 2147483646 h 271"/>
              <a:gd name="T8" fmla="*/ 2147483646 w 272"/>
              <a:gd name="T9" fmla="*/ 2147483646 h 271"/>
              <a:gd name="T10" fmla="*/ 2147483646 w 272"/>
              <a:gd name="T11" fmla="*/ 2147483646 h 271"/>
              <a:gd name="T12" fmla="*/ 2147483646 w 272"/>
              <a:gd name="T13" fmla="*/ 0 h 271"/>
              <a:gd name="T14" fmla="*/ 2147483646 w 272"/>
              <a:gd name="T15" fmla="*/ 0 h 271"/>
              <a:gd name="T16" fmla="*/ 2147483646 w 272"/>
              <a:gd name="T17" fmla="*/ 2147483646 h 271"/>
              <a:gd name="T18" fmla="*/ 2147483646 w 272"/>
              <a:gd name="T19" fmla="*/ 2147483646 h 271"/>
              <a:gd name="T20" fmla="*/ 0 w 272"/>
              <a:gd name="T21" fmla="*/ 2147483646 h 271"/>
              <a:gd name="T22" fmla="*/ 2147483646 w 272"/>
              <a:gd name="T23" fmla="*/ 2147483646 h 271"/>
              <a:gd name="T24" fmla="*/ 2147483646 w 272"/>
              <a:gd name="T25" fmla="*/ 2147483646 h 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2"/>
              <a:gd name="T40" fmla="*/ 0 h 271"/>
              <a:gd name="T41" fmla="*/ 272 w 272"/>
              <a:gd name="T42" fmla="*/ 271 h 2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2" h="271">
                <a:moveTo>
                  <a:pt x="218" y="271"/>
                </a:moveTo>
                <a:lnTo>
                  <a:pt x="272" y="271"/>
                </a:lnTo>
                <a:lnTo>
                  <a:pt x="164" y="146"/>
                </a:lnTo>
                <a:lnTo>
                  <a:pt x="272" y="146"/>
                </a:lnTo>
                <a:lnTo>
                  <a:pt x="272" y="125"/>
                </a:lnTo>
                <a:lnTo>
                  <a:pt x="164" y="125"/>
                </a:lnTo>
                <a:lnTo>
                  <a:pt x="272" y="0"/>
                </a:lnTo>
                <a:lnTo>
                  <a:pt x="218" y="0"/>
                </a:lnTo>
                <a:lnTo>
                  <a:pt x="55" y="125"/>
                </a:lnTo>
                <a:lnTo>
                  <a:pt x="23" y="125"/>
                </a:lnTo>
                <a:lnTo>
                  <a:pt x="0" y="146"/>
                </a:lnTo>
                <a:lnTo>
                  <a:pt x="55" y="146"/>
                </a:lnTo>
                <a:lnTo>
                  <a:pt x="218" y="2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0" fontAlgn="base" hangingPunct="0">
              <a:spcBef>
                <a:spcPct val="0"/>
              </a:spcBef>
              <a:spcAft>
                <a:spcPct val="0"/>
              </a:spcAft>
            </a:pPr>
            <a:endParaRPr lang="pt-BR">
              <a:solidFill>
                <a:srgbClr val="000000"/>
              </a:solidFill>
              <a:ea typeface="MS PGothic" pitchFamily="34" charset="-128"/>
            </a:endParaRPr>
          </a:p>
        </p:txBody>
      </p:sp>
      <p:grpSp>
        <p:nvGrpSpPr>
          <p:cNvPr id="1040" name="Sticker" hidden="1"/>
          <p:cNvGrpSpPr>
            <a:grpSpLocks/>
          </p:cNvGrpSpPr>
          <p:nvPr/>
        </p:nvGrpSpPr>
        <p:grpSpPr bwMode="auto">
          <a:xfrm>
            <a:off x="8636434" y="226218"/>
            <a:ext cx="361125" cy="120033"/>
            <a:chOff x="8379467" y="285750"/>
            <a:chExt cx="361309" cy="160042"/>
          </a:xfrm>
        </p:grpSpPr>
        <p:sp>
          <p:nvSpPr>
            <p:cNvPr id="1078" name="StickerRectangle"/>
            <p:cNvSpPr>
              <a:spLocks noChangeArrowheads="1"/>
            </p:cNvSpPr>
            <p:nvPr/>
          </p:nvSpPr>
          <p:spPr bwMode="auto">
            <a:xfrm>
              <a:off x="8379467" y="285750"/>
              <a:ext cx="361309" cy="16004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1193800">
                <a:defRPr>
                  <a:solidFill>
                    <a:schemeClr val="tx1"/>
                  </a:solidFill>
                  <a:latin typeface="Arial" panose="020B0604020202020204" pitchFamily="34" charset="0"/>
                  <a:ea typeface="MS PGothic" panose="020B0600070205080204" pitchFamily="34" charset="-128"/>
                </a:defRPr>
              </a:lvl1pPr>
              <a:lvl2pPr marL="742950" indent="-285750" defTabSz="1193800">
                <a:defRPr>
                  <a:solidFill>
                    <a:schemeClr val="tx1"/>
                  </a:solidFill>
                  <a:latin typeface="Arial" panose="020B0604020202020204" pitchFamily="34" charset="0"/>
                  <a:ea typeface="MS PGothic" panose="020B0600070205080204" pitchFamily="34" charset="-128"/>
                </a:defRPr>
              </a:lvl2pPr>
              <a:lvl3pPr marL="1143000" indent="-228600" defTabSz="1193800">
                <a:defRPr>
                  <a:solidFill>
                    <a:schemeClr val="tx1"/>
                  </a:solidFill>
                  <a:latin typeface="Arial" panose="020B0604020202020204" pitchFamily="34" charset="0"/>
                  <a:ea typeface="MS PGothic" panose="020B0600070205080204" pitchFamily="34" charset="-128"/>
                </a:defRPr>
              </a:lvl3pPr>
              <a:lvl4pPr marL="1600200" indent="-228600" defTabSz="1193800">
                <a:defRPr>
                  <a:solidFill>
                    <a:schemeClr val="tx1"/>
                  </a:solidFill>
                  <a:latin typeface="Arial" panose="020B0604020202020204" pitchFamily="34" charset="0"/>
                  <a:ea typeface="MS PGothic" panose="020B0600070205080204" pitchFamily="34" charset="-128"/>
                </a:defRPr>
              </a:lvl4pPr>
              <a:lvl5pPr marL="2057400" indent="-228600" defTabSz="1193800">
                <a:defRPr>
                  <a:solidFill>
                    <a:schemeClr val="tx1"/>
                  </a:solidFill>
                  <a:latin typeface="Arial" panose="020B0604020202020204" pitchFamily="34" charset="0"/>
                  <a:ea typeface="MS PGothic" panose="020B0600070205080204" pitchFamily="34" charset="-128"/>
                </a:defRPr>
              </a:lvl5pPr>
              <a:lvl6pPr marL="25146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0" fontAlgn="base" hangingPunct="0">
                <a:spcBef>
                  <a:spcPct val="0"/>
                </a:spcBef>
                <a:spcAft>
                  <a:spcPct val="0"/>
                </a:spcAft>
                <a:buClr>
                  <a:srgbClr val="100693"/>
                </a:buClr>
                <a:defRPr/>
              </a:pPr>
              <a:r>
                <a:rPr lang="pt-BR" altLang="pt-BR" sz="600">
                  <a:solidFill>
                    <a:srgbClr val="808080"/>
                  </a:solidFill>
                </a:rPr>
                <a:t>STICKER</a:t>
              </a:r>
            </a:p>
          </p:txBody>
        </p:sp>
        <p:cxnSp>
          <p:nvCxnSpPr>
            <p:cNvPr id="1079" name="AutoShape 31"/>
            <p:cNvCxnSpPr>
              <a:cxnSpLocks noChangeShapeType="1"/>
              <a:stCxn id="1078" idx="2"/>
              <a:endCxn id="1078" idx="4"/>
            </p:cNvCxnSpPr>
            <p:nvPr/>
          </p:nvCxnSpPr>
          <p:spPr bwMode="auto">
            <a:xfrm>
              <a:off x="8379467" y="285750"/>
              <a:ext cx="0" cy="160042"/>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80" name="AutoShape 32"/>
            <p:cNvCxnSpPr>
              <a:cxnSpLocks noChangeShapeType="1"/>
              <a:stCxn id="1078" idx="4"/>
              <a:endCxn id="1078" idx="6"/>
            </p:cNvCxnSpPr>
            <p:nvPr/>
          </p:nvCxnSpPr>
          <p:spPr bwMode="auto">
            <a:xfrm>
              <a:off x="8379467" y="445792"/>
              <a:ext cx="361309"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041" name="LegendBoxes" hidden="1"/>
          <p:cNvGrpSpPr>
            <a:grpSpLocks/>
          </p:cNvGrpSpPr>
          <p:nvPr/>
        </p:nvGrpSpPr>
        <p:grpSpPr bwMode="auto">
          <a:xfrm>
            <a:off x="8424863" y="226219"/>
            <a:ext cx="572691" cy="748904"/>
            <a:chOff x="7835905" y="279400"/>
            <a:chExt cx="763755" cy="997467"/>
          </a:xfrm>
        </p:grpSpPr>
        <p:sp>
          <p:nvSpPr>
            <p:cNvPr id="106" name="RectangleLegend1"/>
            <p:cNvSpPr>
              <a:spLocks noChangeArrowheads="1"/>
            </p:cNvSpPr>
            <p:nvPr/>
          </p:nvSpPr>
          <p:spPr bwMode="auto">
            <a:xfrm>
              <a:off x="7835905" y="290501"/>
              <a:ext cx="165136" cy="160165"/>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07" name="RectangleLegend2"/>
            <p:cNvSpPr>
              <a:spLocks noChangeArrowheads="1"/>
            </p:cNvSpPr>
            <p:nvPr/>
          </p:nvSpPr>
          <p:spPr bwMode="auto">
            <a:xfrm>
              <a:off x="7835905" y="560087"/>
              <a:ext cx="165136" cy="160165"/>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08" name="RectangleLegend3"/>
            <p:cNvSpPr>
              <a:spLocks noChangeArrowheads="1"/>
            </p:cNvSpPr>
            <p:nvPr/>
          </p:nvSpPr>
          <p:spPr bwMode="auto">
            <a:xfrm>
              <a:off x="7835905" y="831257"/>
              <a:ext cx="165136" cy="160166"/>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09" name="RectangleLegend4"/>
            <p:cNvSpPr>
              <a:spLocks noChangeArrowheads="1"/>
            </p:cNvSpPr>
            <p:nvPr/>
          </p:nvSpPr>
          <p:spPr bwMode="auto">
            <a:xfrm>
              <a:off x="7835905" y="1104015"/>
              <a:ext cx="165136" cy="160166"/>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074" name="Legend1"/>
            <p:cNvSpPr>
              <a:spLocks noChangeArrowheads="1"/>
            </p:cNvSpPr>
            <p:nvPr/>
          </p:nvSpPr>
          <p:spPr bwMode="auto">
            <a:xfrm>
              <a:off x="8089961" y="279400"/>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75" name="Legend2"/>
            <p:cNvSpPr>
              <a:spLocks noChangeArrowheads="1"/>
            </p:cNvSpPr>
            <p:nvPr/>
          </p:nvSpPr>
          <p:spPr bwMode="auto">
            <a:xfrm>
              <a:off x="8089961" y="548986"/>
              <a:ext cx="509699" cy="18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76" name="Legend3"/>
            <p:cNvSpPr>
              <a:spLocks noChangeArrowheads="1"/>
            </p:cNvSpPr>
            <p:nvPr/>
          </p:nvSpPr>
          <p:spPr bwMode="auto">
            <a:xfrm>
              <a:off x="8089961" y="820157"/>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77" name="Legend4"/>
            <p:cNvSpPr>
              <a:spLocks noChangeArrowheads="1"/>
            </p:cNvSpPr>
            <p:nvPr/>
          </p:nvSpPr>
          <p:spPr bwMode="auto">
            <a:xfrm>
              <a:off x="8089961" y="1092915"/>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1042" name="LegendLines" hidden="1"/>
          <p:cNvGrpSpPr>
            <a:grpSpLocks/>
          </p:cNvGrpSpPr>
          <p:nvPr/>
        </p:nvGrpSpPr>
        <p:grpSpPr bwMode="auto">
          <a:xfrm>
            <a:off x="8193882" y="226219"/>
            <a:ext cx="803672" cy="547688"/>
            <a:chOff x="7540629" y="279400"/>
            <a:chExt cx="1071563" cy="730251"/>
          </a:xfrm>
        </p:grpSpPr>
        <p:sp>
          <p:nvSpPr>
            <p:cNvPr id="115" name="LineLegend1"/>
            <p:cNvSpPr>
              <a:spLocks noChangeShapeType="1"/>
            </p:cNvSpPr>
            <p:nvPr/>
          </p:nvSpPr>
          <p:spPr bwMode="auto">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16" name="LineLegend2"/>
            <p:cNvSpPr>
              <a:spLocks noChangeShapeType="1"/>
            </p:cNvSpPr>
            <p:nvPr/>
          </p:nvSpPr>
          <p:spPr bwMode="auto">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17" name="LineLegend3"/>
            <p:cNvSpPr>
              <a:spLocks noChangeShapeType="1"/>
            </p:cNvSpPr>
            <p:nvPr/>
          </p:nvSpPr>
          <p:spPr bwMode="auto">
            <a:xfrm>
              <a:off x="7540629" y="915989"/>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067" name="Legend1"/>
            <p:cNvSpPr>
              <a:spLocks noChangeArrowheads="1"/>
            </p:cNvSpPr>
            <p:nvPr/>
          </p:nvSpPr>
          <p:spPr bwMode="auto">
            <a:xfrm>
              <a:off x="8102604" y="2794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68" name="Legend2"/>
            <p:cNvSpPr>
              <a:spLocks noChangeArrowheads="1"/>
            </p:cNvSpPr>
            <p:nvPr/>
          </p:nvSpPr>
          <p:spPr bwMode="auto">
            <a:xfrm>
              <a:off x="8102604" y="5461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69" name="Legend3"/>
            <p:cNvSpPr>
              <a:spLocks noChangeArrowheads="1"/>
            </p:cNvSpPr>
            <p:nvPr/>
          </p:nvSpPr>
          <p:spPr bwMode="auto">
            <a:xfrm>
              <a:off x="8102604" y="825501"/>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1043" name="LegendMoons" hidden="1"/>
          <p:cNvGrpSpPr>
            <a:grpSpLocks/>
          </p:cNvGrpSpPr>
          <p:nvPr/>
        </p:nvGrpSpPr>
        <p:grpSpPr bwMode="auto">
          <a:xfrm>
            <a:off x="8374857" y="226219"/>
            <a:ext cx="622697" cy="979885"/>
            <a:chOff x="7769225" y="250825"/>
            <a:chExt cx="830430" cy="1306516"/>
          </a:xfrm>
        </p:grpSpPr>
        <p:grpSp>
          <p:nvGrpSpPr>
            <p:cNvPr id="1044" name="MoonLegend1"/>
            <p:cNvGrpSpPr>
              <a:grpSpLocks noChangeAspect="1"/>
            </p:cNvGrpSpPr>
            <p:nvPr>
              <p:custDataLst>
                <p:tags r:id="rId16"/>
              </p:custDataLst>
            </p:nvPr>
          </p:nvGrpSpPr>
          <p:grpSpPr bwMode="auto">
            <a:xfrm>
              <a:off x="7769225" y="250825"/>
              <a:ext cx="209550" cy="209551"/>
              <a:chOff x="4533" y="183"/>
              <a:chExt cx="144" cy="144"/>
            </a:xfrm>
          </p:grpSpPr>
          <p:sp>
            <p:nvSpPr>
              <p:cNvPr id="140" name="Oval 38"/>
              <p:cNvSpPr>
                <a:spLocks noChangeAspect="1" noChangeArrowheads="1"/>
              </p:cNvSpPr>
              <p:nvPr>
                <p:custDataLst>
                  <p:tags r:id="rId29"/>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41" name="Arc 39"/>
              <p:cNvSpPr>
                <a:spLocks noChangeAspect="1"/>
              </p:cNvSpPr>
              <p:nvPr>
                <p:custDataLst>
                  <p:tags r:id="rId30"/>
                </p:custDataLst>
              </p:nvPr>
            </p:nvSpPr>
            <p:spPr bwMode="auto">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1045" name="MoonLegend2"/>
            <p:cNvGrpSpPr>
              <a:grpSpLocks noChangeAspect="1"/>
            </p:cNvGrpSpPr>
            <p:nvPr>
              <p:custDataLst>
                <p:tags r:id="rId17"/>
              </p:custDataLst>
            </p:nvPr>
          </p:nvGrpSpPr>
          <p:grpSpPr bwMode="auto">
            <a:xfrm>
              <a:off x="7769225" y="525066"/>
              <a:ext cx="209550" cy="209551"/>
              <a:chOff x="1694" y="2044"/>
              <a:chExt cx="160" cy="160"/>
            </a:xfrm>
          </p:grpSpPr>
          <p:sp>
            <p:nvSpPr>
              <p:cNvPr id="138" name="Oval 41"/>
              <p:cNvSpPr>
                <a:spLocks noChangeAspect="1" noChangeArrowheads="1"/>
              </p:cNvSpPr>
              <p:nvPr>
                <p:custDataLst>
                  <p:tags r:id="rId2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39" name="Arc 42"/>
              <p:cNvSpPr>
                <a:spLocks noChangeAspect="1"/>
              </p:cNvSpPr>
              <p:nvPr>
                <p:custDataLst>
                  <p:tags r:id="rId28"/>
                </p:custDataLst>
              </p:nvPr>
            </p:nvSpPr>
            <p:spPr bwMode="auto">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1046" name="MoonLegend4"/>
            <p:cNvGrpSpPr>
              <a:grpSpLocks noChangeAspect="1"/>
            </p:cNvGrpSpPr>
            <p:nvPr>
              <p:custDataLst>
                <p:tags r:id="rId18"/>
              </p:custDataLst>
            </p:nvPr>
          </p:nvGrpSpPr>
          <p:grpSpPr bwMode="auto">
            <a:xfrm>
              <a:off x="7769225" y="1073548"/>
              <a:ext cx="209550" cy="209551"/>
              <a:chOff x="4495" y="1198"/>
              <a:chExt cx="160" cy="160"/>
            </a:xfrm>
          </p:grpSpPr>
          <p:sp>
            <p:nvSpPr>
              <p:cNvPr id="136" name="Oval 47"/>
              <p:cNvSpPr>
                <a:spLocks noChangeAspect="1" noChangeArrowheads="1"/>
              </p:cNvSpPr>
              <p:nvPr>
                <p:custDataLst>
                  <p:tags r:id="rId25"/>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37" name="Arc 48"/>
              <p:cNvSpPr>
                <a:spLocks noChangeAspect="1"/>
              </p:cNvSpPr>
              <p:nvPr>
                <p:custDataLst>
                  <p:tags r:id="rId26"/>
                </p:custDataLst>
              </p:nvPr>
            </p:nvSpPr>
            <p:spPr bwMode="auto">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1047" name="MoonLegend5"/>
            <p:cNvGrpSpPr>
              <a:grpSpLocks noChangeAspect="1"/>
            </p:cNvGrpSpPr>
            <p:nvPr>
              <p:custDataLst>
                <p:tags r:id="rId19"/>
              </p:custDataLst>
            </p:nvPr>
          </p:nvGrpSpPr>
          <p:grpSpPr bwMode="auto">
            <a:xfrm>
              <a:off x="7769225" y="1347790"/>
              <a:ext cx="209550" cy="209551"/>
              <a:chOff x="4495" y="1440"/>
              <a:chExt cx="160" cy="160"/>
            </a:xfrm>
          </p:grpSpPr>
          <p:sp>
            <p:nvSpPr>
              <p:cNvPr id="134" name="Oval 50"/>
              <p:cNvSpPr>
                <a:spLocks noChangeAspect="1" noChangeArrowheads="1"/>
              </p:cNvSpPr>
              <p:nvPr>
                <p:custDataLst>
                  <p:tags r:id="rId23"/>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35" name="Oval 51"/>
              <p:cNvSpPr>
                <a:spLocks noChangeAspect="1" noChangeArrowheads="1"/>
              </p:cNvSpPr>
              <p:nvPr>
                <p:custDataLst>
                  <p:tags r:id="rId24"/>
                </p:custDataLst>
              </p:nvPr>
            </p:nvSpPr>
            <p:spPr bwMode="auto">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1048" name="MoonLegend3"/>
            <p:cNvGrpSpPr>
              <a:grpSpLocks noChangeAspect="1"/>
            </p:cNvGrpSpPr>
            <p:nvPr>
              <p:custDataLst>
                <p:tags r:id="rId20"/>
              </p:custDataLst>
            </p:nvPr>
          </p:nvGrpSpPr>
          <p:grpSpPr bwMode="auto">
            <a:xfrm>
              <a:off x="7769225" y="799307"/>
              <a:ext cx="209550" cy="209551"/>
              <a:chOff x="4495" y="1198"/>
              <a:chExt cx="160" cy="160"/>
            </a:xfrm>
          </p:grpSpPr>
          <p:sp>
            <p:nvSpPr>
              <p:cNvPr id="132" name="Oval 47"/>
              <p:cNvSpPr>
                <a:spLocks noChangeAspect="1" noChangeArrowheads="1"/>
              </p:cNvSpPr>
              <p:nvPr>
                <p:custDataLst>
                  <p:tags r:id="rId21"/>
                </p:custDataLst>
              </p:nvPr>
            </p:nvSpPr>
            <p:spPr bwMode="auto">
              <a:xfrm>
                <a:off x="4495" y="119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33" name="Arc 48"/>
              <p:cNvSpPr>
                <a:spLocks noChangeAspect="1"/>
              </p:cNvSpPr>
              <p:nvPr>
                <p:custDataLst>
                  <p:tags r:id="rId22"/>
                </p:custDataLst>
              </p:nvPr>
            </p:nvSpPr>
            <p:spPr bwMode="auto">
              <a:xfrm>
                <a:off x="4495" y="119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sp>
          <p:nvSpPr>
            <p:cNvPr id="1049" name="Legend1"/>
            <p:cNvSpPr>
              <a:spLocks noChangeArrowheads="1"/>
            </p:cNvSpPr>
            <p:nvPr/>
          </p:nvSpPr>
          <p:spPr bwMode="auto">
            <a:xfrm>
              <a:off x="8089965" y="26352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50" name="Legend2"/>
            <p:cNvSpPr>
              <a:spLocks noChangeArrowheads="1"/>
            </p:cNvSpPr>
            <p:nvPr/>
          </p:nvSpPr>
          <p:spPr bwMode="auto">
            <a:xfrm>
              <a:off x="8089965" y="538164"/>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51" name="Legend3"/>
            <p:cNvSpPr>
              <a:spLocks noChangeArrowheads="1"/>
            </p:cNvSpPr>
            <p:nvPr/>
          </p:nvSpPr>
          <p:spPr bwMode="auto">
            <a:xfrm>
              <a:off x="8089965" y="81280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52" name="Legend4"/>
            <p:cNvSpPr>
              <a:spLocks noChangeArrowheads="1"/>
            </p:cNvSpPr>
            <p:nvPr/>
          </p:nvSpPr>
          <p:spPr bwMode="auto">
            <a:xfrm>
              <a:off x="8089965" y="108426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53" name="Legend5"/>
            <p:cNvSpPr>
              <a:spLocks noChangeArrowheads="1"/>
            </p:cNvSpPr>
            <p:nvPr/>
          </p:nvSpPr>
          <p:spPr bwMode="auto">
            <a:xfrm>
              <a:off x="8089965" y="136049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spTree>
    <p:extLst>
      <p:ext uri="{BB962C8B-B14F-4D97-AF65-F5344CB8AC3E}">
        <p14:creationId xmlns:p14="http://schemas.microsoft.com/office/powerpoint/2010/main" val="204613954"/>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684610" rtl="0" eaLnBrk="0" fontAlgn="base" hangingPunct="0">
        <a:spcBef>
          <a:spcPct val="0"/>
        </a:spcBef>
        <a:spcAft>
          <a:spcPct val="0"/>
        </a:spcAft>
        <a:tabLst>
          <a:tab pos="205979" algn="l"/>
        </a:tabLst>
        <a:defRPr sz="1500" b="1">
          <a:solidFill>
            <a:schemeClr val="tx2"/>
          </a:solidFill>
          <a:latin typeface="+mj-lt"/>
          <a:ea typeface="+mj-ea"/>
          <a:cs typeface="+mj-cs"/>
        </a:defRPr>
      </a:lvl1pPr>
      <a:lvl2pPr algn="l" defTabSz="684610" rtl="0" eaLnBrk="0" fontAlgn="base" hangingPunct="0">
        <a:spcBef>
          <a:spcPct val="0"/>
        </a:spcBef>
        <a:spcAft>
          <a:spcPct val="0"/>
        </a:spcAft>
        <a:tabLst>
          <a:tab pos="205979" algn="l"/>
        </a:tabLst>
        <a:defRPr sz="1500" b="1">
          <a:solidFill>
            <a:schemeClr val="tx2"/>
          </a:solidFill>
          <a:latin typeface="Arial" charset="0"/>
        </a:defRPr>
      </a:lvl2pPr>
      <a:lvl3pPr algn="l" defTabSz="684610" rtl="0" eaLnBrk="0" fontAlgn="base" hangingPunct="0">
        <a:spcBef>
          <a:spcPct val="0"/>
        </a:spcBef>
        <a:spcAft>
          <a:spcPct val="0"/>
        </a:spcAft>
        <a:tabLst>
          <a:tab pos="205979" algn="l"/>
        </a:tabLst>
        <a:defRPr sz="1500" b="1">
          <a:solidFill>
            <a:schemeClr val="tx2"/>
          </a:solidFill>
          <a:latin typeface="Arial" charset="0"/>
        </a:defRPr>
      </a:lvl3pPr>
      <a:lvl4pPr algn="l" defTabSz="684610" rtl="0" eaLnBrk="0" fontAlgn="base" hangingPunct="0">
        <a:spcBef>
          <a:spcPct val="0"/>
        </a:spcBef>
        <a:spcAft>
          <a:spcPct val="0"/>
        </a:spcAft>
        <a:tabLst>
          <a:tab pos="205979" algn="l"/>
        </a:tabLst>
        <a:defRPr sz="1500" b="1">
          <a:solidFill>
            <a:schemeClr val="tx2"/>
          </a:solidFill>
          <a:latin typeface="Arial" charset="0"/>
        </a:defRPr>
      </a:lvl4pPr>
      <a:lvl5pPr algn="l" defTabSz="684610" rtl="0" eaLnBrk="0" fontAlgn="base" hangingPunct="0">
        <a:spcBef>
          <a:spcPct val="0"/>
        </a:spcBef>
        <a:spcAft>
          <a:spcPct val="0"/>
        </a:spcAft>
        <a:tabLst>
          <a:tab pos="205979" algn="l"/>
        </a:tabLst>
        <a:defRPr sz="1500" b="1">
          <a:solidFill>
            <a:schemeClr val="tx2"/>
          </a:solidFill>
          <a:latin typeface="Arial" charset="0"/>
        </a:defRPr>
      </a:lvl5pPr>
      <a:lvl6pPr marL="349861" algn="l" defTabSz="685145" rtl="0" eaLnBrk="1" fontAlgn="base" hangingPunct="1">
        <a:spcBef>
          <a:spcPct val="0"/>
        </a:spcBef>
        <a:spcAft>
          <a:spcPct val="0"/>
        </a:spcAft>
        <a:defRPr sz="1500" b="1">
          <a:solidFill>
            <a:schemeClr val="tx2"/>
          </a:solidFill>
          <a:latin typeface="Arial" charset="0"/>
        </a:defRPr>
      </a:lvl6pPr>
      <a:lvl7pPr marL="699722" algn="l" defTabSz="685145" rtl="0" eaLnBrk="1" fontAlgn="base" hangingPunct="1">
        <a:spcBef>
          <a:spcPct val="0"/>
        </a:spcBef>
        <a:spcAft>
          <a:spcPct val="0"/>
        </a:spcAft>
        <a:defRPr sz="1500" b="1">
          <a:solidFill>
            <a:schemeClr val="tx2"/>
          </a:solidFill>
          <a:latin typeface="Arial" charset="0"/>
        </a:defRPr>
      </a:lvl7pPr>
      <a:lvl8pPr marL="1049582" algn="l" defTabSz="685145" rtl="0" eaLnBrk="1" fontAlgn="base" hangingPunct="1">
        <a:spcBef>
          <a:spcPct val="0"/>
        </a:spcBef>
        <a:spcAft>
          <a:spcPct val="0"/>
        </a:spcAft>
        <a:defRPr sz="1500" b="1">
          <a:solidFill>
            <a:schemeClr val="tx2"/>
          </a:solidFill>
          <a:latin typeface="Arial" charset="0"/>
        </a:defRPr>
      </a:lvl8pPr>
      <a:lvl9pPr marL="1399444" algn="l" defTabSz="685145" rtl="0" eaLnBrk="1" fontAlgn="base" hangingPunct="1">
        <a:spcBef>
          <a:spcPct val="0"/>
        </a:spcBef>
        <a:spcAft>
          <a:spcPct val="0"/>
        </a:spcAft>
        <a:defRPr sz="1500" b="1">
          <a:solidFill>
            <a:schemeClr val="tx2"/>
          </a:solidFill>
          <a:latin typeface="Arial" charset="0"/>
        </a:defRPr>
      </a:lvl9pPr>
    </p:titleStyle>
    <p:bodyStyle>
      <a:lvl1pPr algn="l" defTabSz="684610" rtl="0" eaLnBrk="0" fontAlgn="base" hangingPunct="0">
        <a:spcBef>
          <a:spcPct val="0"/>
        </a:spcBef>
        <a:spcAft>
          <a:spcPct val="0"/>
        </a:spcAft>
        <a:buClr>
          <a:schemeClr val="tx2"/>
        </a:buClr>
        <a:buSzPct val="100000"/>
        <a:defRPr sz="1200">
          <a:solidFill>
            <a:schemeClr val="tx1"/>
          </a:solidFill>
          <a:latin typeface="+mn-lt"/>
          <a:ea typeface="+mn-ea"/>
          <a:cs typeface="+mn-cs"/>
        </a:defRPr>
      </a:lvl1pPr>
      <a:lvl2pPr marL="147638" indent="-146447" algn="l" defTabSz="684610" rtl="0" eaLnBrk="0" fontAlgn="base" hangingPunct="0">
        <a:spcBef>
          <a:spcPct val="0"/>
        </a:spcBef>
        <a:spcAft>
          <a:spcPct val="0"/>
        </a:spcAft>
        <a:buClr>
          <a:schemeClr val="tx2"/>
        </a:buClr>
        <a:buSzPct val="125000"/>
        <a:buFont typeface="Arial" charset="0"/>
        <a:buChar char="▪"/>
        <a:defRPr sz="1200">
          <a:solidFill>
            <a:schemeClr val="tx1"/>
          </a:solidFill>
          <a:latin typeface="+mn-lt"/>
        </a:defRPr>
      </a:lvl2pPr>
      <a:lvl3pPr marL="348854" indent="-200025" algn="l" defTabSz="684610" rtl="0" eaLnBrk="0" fontAlgn="base" hangingPunct="0">
        <a:spcBef>
          <a:spcPct val="0"/>
        </a:spcBef>
        <a:spcAft>
          <a:spcPct val="0"/>
        </a:spcAft>
        <a:buClr>
          <a:schemeClr val="tx2"/>
        </a:buClr>
        <a:buSzPct val="120000"/>
        <a:buFont typeface="Arial" charset="0"/>
        <a:buChar char="–"/>
        <a:defRPr sz="1200">
          <a:solidFill>
            <a:schemeClr val="tx1"/>
          </a:solidFill>
          <a:latin typeface="+mn-lt"/>
        </a:defRPr>
      </a:lvl3pPr>
      <a:lvl4pPr marL="469106" indent="-117872" algn="l" defTabSz="684610" rtl="0" eaLnBrk="0" fontAlgn="base" hangingPunct="0">
        <a:spcBef>
          <a:spcPct val="0"/>
        </a:spcBef>
        <a:spcAft>
          <a:spcPct val="0"/>
        </a:spcAft>
        <a:buClr>
          <a:schemeClr val="tx2"/>
        </a:buClr>
        <a:buSzPct val="120000"/>
        <a:buFont typeface="Arial" charset="0"/>
        <a:buChar char="▫"/>
        <a:defRPr sz="1200">
          <a:solidFill>
            <a:schemeClr val="tx1"/>
          </a:solidFill>
          <a:latin typeface="+mn-lt"/>
        </a:defRPr>
      </a:lvl4pPr>
      <a:lvl5pPr marL="572691" indent="-98822" algn="l" defTabSz="684610" rtl="0" eaLnBrk="0" fontAlgn="base" hangingPunct="0">
        <a:spcBef>
          <a:spcPct val="0"/>
        </a:spcBef>
        <a:spcAft>
          <a:spcPct val="0"/>
        </a:spcAft>
        <a:buClr>
          <a:schemeClr val="tx2"/>
        </a:buClr>
        <a:buSzPct val="89000"/>
        <a:buFont typeface="Arial" charset="0"/>
        <a:buChar char="-"/>
        <a:defRPr sz="120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9pPr>
    </p:bodyStyle>
    <p:otherStyle>
      <a:defPPr>
        <a:defRPr lang="en-US"/>
      </a:defPPr>
      <a:lvl1pPr marL="0" algn="l" defTabSz="699722" rtl="0" eaLnBrk="1" latinLnBrk="0" hangingPunct="1">
        <a:defRPr sz="1400" kern="1200">
          <a:solidFill>
            <a:schemeClr val="tx1"/>
          </a:solidFill>
          <a:latin typeface="+mn-lt"/>
          <a:ea typeface="+mn-ea"/>
          <a:cs typeface="+mn-cs"/>
        </a:defRPr>
      </a:lvl1pPr>
      <a:lvl2pPr marL="349861" algn="l" defTabSz="699722" rtl="0" eaLnBrk="1" latinLnBrk="0" hangingPunct="1">
        <a:defRPr sz="1400" kern="1200">
          <a:solidFill>
            <a:schemeClr val="tx1"/>
          </a:solidFill>
          <a:latin typeface="+mn-lt"/>
          <a:ea typeface="+mn-ea"/>
          <a:cs typeface="+mn-cs"/>
        </a:defRPr>
      </a:lvl2pPr>
      <a:lvl3pPr marL="699722" algn="l" defTabSz="699722" rtl="0" eaLnBrk="1" latinLnBrk="0" hangingPunct="1">
        <a:defRPr sz="1400" kern="1200">
          <a:solidFill>
            <a:schemeClr val="tx1"/>
          </a:solidFill>
          <a:latin typeface="+mn-lt"/>
          <a:ea typeface="+mn-ea"/>
          <a:cs typeface="+mn-cs"/>
        </a:defRPr>
      </a:lvl3pPr>
      <a:lvl4pPr marL="1049582" algn="l" defTabSz="699722" rtl="0" eaLnBrk="1" latinLnBrk="0" hangingPunct="1">
        <a:defRPr sz="1400" kern="1200">
          <a:solidFill>
            <a:schemeClr val="tx1"/>
          </a:solidFill>
          <a:latin typeface="+mn-lt"/>
          <a:ea typeface="+mn-ea"/>
          <a:cs typeface="+mn-cs"/>
        </a:defRPr>
      </a:lvl4pPr>
      <a:lvl5pPr marL="1399444" algn="l" defTabSz="699722" rtl="0" eaLnBrk="1" latinLnBrk="0" hangingPunct="1">
        <a:defRPr sz="1400" kern="1200">
          <a:solidFill>
            <a:schemeClr val="tx1"/>
          </a:solidFill>
          <a:latin typeface="+mn-lt"/>
          <a:ea typeface="+mn-ea"/>
          <a:cs typeface="+mn-cs"/>
        </a:defRPr>
      </a:lvl5pPr>
      <a:lvl6pPr marL="1749305" algn="l" defTabSz="699722" rtl="0" eaLnBrk="1" latinLnBrk="0" hangingPunct="1">
        <a:defRPr sz="1400" kern="1200">
          <a:solidFill>
            <a:schemeClr val="tx1"/>
          </a:solidFill>
          <a:latin typeface="+mn-lt"/>
          <a:ea typeface="+mn-ea"/>
          <a:cs typeface="+mn-cs"/>
        </a:defRPr>
      </a:lvl6pPr>
      <a:lvl7pPr marL="2099165" algn="l" defTabSz="699722" rtl="0" eaLnBrk="1" latinLnBrk="0" hangingPunct="1">
        <a:defRPr sz="1400" kern="1200">
          <a:solidFill>
            <a:schemeClr val="tx1"/>
          </a:solidFill>
          <a:latin typeface="+mn-lt"/>
          <a:ea typeface="+mn-ea"/>
          <a:cs typeface="+mn-cs"/>
        </a:defRPr>
      </a:lvl7pPr>
      <a:lvl8pPr marL="2449026" algn="l" defTabSz="699722" rtl="0" eaLnBrk="1" latinLnBrk="0" hangingPunct="1">
        <a:defRPr sz="1400" kern="1200">
          <a:solidFill>
            <a:schemeClr val="tx1"/>
          </a:solidFill>
          <a:latin typeface="+mn-lt"/>
          <a:ea typeface="+mn-ea"/>
          <a:cs typeface="+mn-cs"/>
        </a:defRPr>
      </a:lvl8pPr>
      <a:lvl9pPr marL="2798887" algn="l" defTabSz="699722"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tângulo 3"/>
          <p:cNvSpPr/>
          <p:nvPr userDrawn="1"/>
        </p:nvSpPr>
        <p:spPr>
          <a:xfrm>
            <a:off x="0" y="0"/>
            <a:ext cx="9144000" cy="514350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457200"/>
            <a:endParaRPr lang="pt-BR" sz="1350">
              <a:solidFill>
                <a:prstClr val="white"/>
              </a:solidFill>
            </a:endParaRPr>
          </a:p>
        </p:txBody>
      </p:sp>
      <p:pic>
        <p:nvPicPr>
          <p:cNvPr id="6" name="Picture 5"/>
          <p:cNvPicPr>
            <a:picLocks noChangeAspect="1"/>
          </p:cNvPicPr>
          <p:nvPr/>
        </p:nvPicPr>
        <p:blipFill>
          <a:blip r:embed="rId3"/>
          <a:stretch>
            <a:fillRect/>
          </a:stretch>
        </p:blipFill>
        <p:spPr>
          <a:xfrm>
            <a:off x="7790214" y="35631"/>
            <a:ext cx="1330036" cy="397283"/>
          </a:xfrm>
          <a:prstGeom prst="rect">
            <a:avLst/>
          </a:prstGeom>
        </p:spPr>
      </p:pic>
    </p:spTree>
    <p:extLst>
      <p:ext uri="{BB962C8B-B14F-4D97-AF65-F5344CB8AC3E}">
        <p14:creationId xmlns:p14="http://schemas.microsoft.com/office/powerpoint/2010/main" val="1581048150"/>
      </p:ext>
    </p:extLst>
  </p:cSld>
  <p:clrMap bg1="lt1" tx1="dk1" bg2="lt2" tx2="dk2" accent1="accent1" accent2="accent2" accent3="accent3" accent4="accent4" accent5="accent5" accent6="accent6" hlink="hlink" folHlink="folHlink"/>
  <p:sldLayoutIdLst>
    <p:sldLayoutId id="214748388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154" rtl="0" eaLnBrk="1" latinLnBrk="0" hangingPunct="1">
        <a:spcBef>
          <a:spcPct val="0"/>
        </a:spcBef>
        <a:buNone/>
        <a:defRPr sz="4425"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25"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775"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25"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25"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25"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25"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25"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25"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59.png"/><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mailto:teste@mail.com"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mailto:rhadmin@mail.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mailto:usuario1@mail.co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microsoft.com/office/2007/relationships/hdphoto" Target="../media/hdphoto12.wdp"/><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81.png"/><Relationship Id="rId5" Type="http://schemas.microsoft.com/office/2007/relationships/hdphoto" Target="../media/hdphoto11.wdp"/><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87.png"/><Relationship Id="rId5" Type="http://schemas.microsoft.com/office/2007/relationships/hdphoto" Target="../media/hdphoto13.wdp"/><Relationship Id="rId10" Type="http://schemas.microsoft.com/office/2007/relationships/hdphoto" Target="../media/hdphoto14.wdp"/><Relationship Id="rId4" Type="http://schemas.openxmlformats.org/officeDocument/2006/relationships/image" Target="../media/image86.png"/><Relationship Id="rId9"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xml"/><Relationship Id="rId1" Type="http://schemas.openxmlformats.org/officeDocument/2006/relationships/slideLayout" Target="../slideLayouts/slideLayout42.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mesa, no interior, pessoa, laptop&#10;&#10;Descrição gerada automaticamente">
            <a:extLst>
              <a:ext uri="{FF2B5EF4-FFF2-40B4-BE49-F238E27FC236}">
                <a16:creationId xmlns:a16="http://schemas.microsoft.com/office/drawing/2014/main" xmlns="" id="{C8B26256-F3D7-4842-9DD3-16DCE8DD8403}"/>
              </a:ext>
            </a:extLst>
          </p:cNvPr>
          <p:cNvPicPr>
            <a:picLocks noChangeAspect="1"/>
          </p:cNvPicPr>
          <p:nvPr/>
        </p:nvPicPr>
        <p:blipFill>
          <a:blip r:embed="rId2"/>
          <a:stretch>
            <a:fillRect/>
          </a:stretch>
        </p:blipFill>
        <p:spPr>
          <a:xfrm>
            <a:off x="-11261" y="-10144"/>
            <a:ext cx="9162034" cy="5153644"/>
          </a:xfrm>
          <a:prstGeom prst="rect">
            <a:avLst/>
          </a:prstGeom>
        </p:spPr>
      </p:pic>
      <p:sp>
        <p:nvSpPr>
          <p:cNvPr id="15" name="Retângulo 14"/>
          <p:cNvSpPr/>
          <p:nvPr/>
        </p:nvSpPr>
        <p:spPr>
          <a:xfrm>
            <a:off x="-11262" y="-10145"/>
            <a:ext cx="9162033" cy="5153025"/>
          </a:xfrm>
          <a:prstGeom prst="rect">
            <a:avLst/>
          </a:prstGeom>
          <a:solidFill>
            <a:schemeClr val="accent5">
              <a:lumMod val="60000"/>
              <a:lumOff val="40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latin typeface="Trebuchet MS" panose="020B0603020202020204" pitchFamily="34" charset="0"/>
              </a:rPr>
              <a:t>  </a:t>
            </a:r>
            <a:endParaRPr lang="en-US" sz="3200" b="1" dirty="0">
              <a:latin typeface="Trebuchet MS" panose="020B0603020202020204" pitchFamily="34" charset="0"/>
            </a:endParaRPr>
          </a:p>
        </p:txBody>
      </p:sp>
      <p:sp>
        <p:nvSpPr>
          <p:cNvPr id="11" name="CaixaDeTexto 10"/>
          <p:cNvSpPr txBox="1"/>
          <p:nvPr/>
        </p:nvSpPr>
        <p:spPr>
          <a:xfrm>
            <a:off x="1851095" y="3507231"/>
            <a:ext cx="5794033" cy="500135"/>
          </a:xfrm>
          <a:prstGeom prst="rect">
            <a:avLst/>
          </a:prstGeom>
          <a:noFill/>
        </p:spPr>
        <p:txBody>
          <a:bodyPr wrap="square" lIns="68579" tIns="34289" rIns="68579" bIns="34289" rtlCol="0">
            <a:spAutoFit/>
          </a:bodyPr>
          <a:lstStyle/>
          <a:p>
            <a:pPr algn="r"/>
            <a:r>
              <a:rPr lang="pt-BR" sz="2800" b="1" dirty="0">
                <a:solidFill>
                  <a:schemeClr val="tx1">
                    <a:lumMod val="65000"/>
                    <a:lumOff val="35000"/>
                  </a:schemeClr>
                </a:solidFill>
                <a:latin typeface="GT America"/>
              </a:rPr>
              <a:t>RECRUITMENT</a:t>
            </a:r>
            <a:r>
              <a:rPr lang="pt-BR" sz="2400" b="1" dirty="0">
                <a:solidFill>
                  <a:schemeClr val="tx1">
                    <a:lumMod val="65000"/>
                    <a:lumOff val="35000"/>
                  </a:schemeClr>
                </a:solidFill>
                <a:latin typeface="GT America"/>
              </a:rPr>
              <a:t> </a:t>
            </a:r>
            <a:r>
              <a:rPr lang="pt-BR" sz="2800" b="1" dirty="0">
                <a:solidFill>
                  <a:schemeClr val="tx1">
                    <a:lumMod val="65000"/>
                    <a:lumOff val="35000"/>
                  </a:schemeClr>
                </a:solidFill>
                <a:latin typeface="GT America"/>
              </a:rPr>
              <a:t>MANAGEMENT</a:t>
            </a:r>
            <a:endParaRPr lang="en-US" sz="4000" b="1" dirty="0">
              <a:solidFill>
                <a:schemeClr val="tx1">
                  <a:lumMod val="65000"/>
                  <a:lumOff val="35000"/>
                </a:schemeClr>
              </a:solidFill>
              <a:latin typeface="GT America"/>
            </a:endParaRPr>
          </a:p>
        </p:txBody>
      </p:sp>
      <p:cxnSp>
        <p:nvCxnSpPr>
          <p:cNvPr id="13" name="Conector reto 12"/>
          <p:cNvCxnSpPr/>
          <p:nvPr/>
        </p:nvCxnSpPr>
        <p:spPr>
          <a:xfrm>
            <a:off x="7754782" y="2923674"/>
            <a:ext cx="51535" cy="2219827"/>
          </a:xfrm>
          <a:prstGeom prst="line">
            <a:avLst/>
          </a:prstGeom>
          <a:ln w="9525">
            <a:solidFill>
              <a:schemeClr val="bg1"/>
            </a:solidFill>
          </a:ln>
        </p:spPr>
        <p:style>
          <a:lnRef idx="1">
            <a:schemeClr val="accent6"/>
          </a:lnRef>
          <a:fillRef idx="0">
            <a:schemeClr val="accent6"/>
          </a:fillRef>
          <a:effectRef idx="0">
            <a:schemeClr val="accent6"/>
          </a:effectRef>
          <a:fontRef idx="minor">
            <a:schemeClr val="tx1"/>
          </a:fontRef>
        </p:style>
      </p:cxnSp>
      <p:sp>
        <p:nvSpPr>
          <p:cNvPr id="14" name="CaixaDeTexto 13"/>
          <p:cNvSpPr txBox="1"/>
          <p:nvPr/>
        </p:nvSpPr>
        <p:spPr>
          <a:xfrm>
            <a:off x="-43890" y="4838972"/>
            <a:ext cx="1112029" cy="253914"/>
          </a:xfrm>
          <a:prstGeom prst="rect">
            <a:avLst/>
          </a:prstGeom>
          <a:noFill/>
        </p:spPr>
        <p:txBody>
          <a:bodyPr wrap="square" lIns="68579" tIns="34289" rIns="68579" bIns="34289" rtlCol="0">
            <a:spAutoFit/>
          </a:bodyPr>
          <a:lstStyle/>
          <a:p>
            <a:pPr algn="r"/>
            <a:r>
              <a:rPr lang="pt-BR" sz="1200" b="1" dirty="0" err="1">
                <a:solidFill>
                  <a:schemeClr val="tx1">
                    <a:lumMod val="65000"/>
                    <a:lumOff val="35000"/>
                  </a:schemeClr>
                </a:solidFill>
                <a:latin typeface="Trebuchet MS" panose="020B0603020202020204" pitchFamily="34" charset="0"/>
              </a:rPr>
              <a:t>Jun</a:t>
            </a:r>
            <a:r>
              <a:rPr lang="pt-BR" sz="1200" b="1" dirty="0">
                <a:solidFill>
                  <a:schemeClr val="tx1">
                    <a:lumMod val="65000"/>
                    <a:lumOff val="35000"/>
                  </a:schemeClr>
                </a:solidFill>
                <a:latin typeface="Trebuchet MS" panose="020B0603020202020204" pitchFamily="34" charset="0"/>
              </a:rPr>
              <a:t> </a:t>
            </a:r>
            <a:r>
              <a:rPr lang="pt-BR" sz="1200" b="1" dirty="0" smtClean="0">
                <a:solidFill>
                  <a:schemeClr val="tx1">
                    <a:lumMod val="65000"/>
                    <a:lumOff val="35000"/>
                  </a:schemeClr>
                </a:solidFill>
                <a:latin typeface="Trebuchet MS" panose="020B0603020202020204" pitchFamily="34" charset="0"/>
              </a:rPr>
              <a:t>27, </a:t>
            </a:r>
            <a:r>
              <a:rPr lang="pt-BR" sz="1200" b="1" dirty="0">
                <a:solidFill>
                  <a:schemeClr val="tx1">
                    <a:lumMod val="65000"/>
                    <a:lumOff val="35000"/>
                  </a:schemeClr>
                </a:solidFill>
                <a:latin typeface="Trebuchet MS" panose="020B0603020202020204" pitchFamily="34" charset="0"/>
              </a:rPr>
              <a:t>2020</a:t>
            </a:r>
            <a:endParaRPr lang="en-US" sz="1200" b="1" dirty="0">
              <a:solidFill>
                <a:schemeClr val="tx1">
                  <a:lumMod val="65000"/>
                  <a:lumOff val="35000"/>
                </a:schemeClr>
              </a:solidFill>
              <a:latin typeface="Trebuchet MS" panose="020B0603020202020204" pitchFamily="34" charset="0"/>
            </a:endParaRPr>
          </a:p>
        </p:txBody>
      </p:sp>
      <p:sp>
        <p:nvSpPr>
          <p:cNvPr id="16" name="CaixaDeTexto 15"/>
          <p:cNvSpPr txBox="1"/>
          <p:nvPr/>
        </p:nvSpPr>
        <p:spPr>
          <a:xfrm>
            <a:off x="1169581" y="2917720"/>
            <a:ext cx="6542693" cy="684801"/>
          </a:xfrm>
          <a:prstGeom prst="rect">
            <a:avLst/>
          </a:prstGeom>
          <a:noFill/>
        </p:spPr>
        <p:txBody>
          <a:bodyPr wrap="square" lIns="68579" tIns="34289" rIns="68579" bIns="34289" rtlCol="0">
            <a:spAutoFit/>
          </a:bodyPr>
          <a:lstStyle/>
          <a:p>
            <a:pPr algn="r"/>
            <a:r>
              <a:rPr lang="pt-BR" sz="4000" dirty="0">
                <a:solidFill>
                  <a:srgbClr val="002060"/>
                </a:solidFill>
                <a:latin typeface="GT America Compressed Light"/>
              </a:rPr>
              <a:t>INTEGRATOR PROJECT</a:t>
            </a:r>
            <a:endParaRPr lang="en-US" sz="4000" dirty="0">
              <a:solidFill>
                <a:srgbClr val="002060"/>
              </a:solidFill>
            </a:endParaRPr>
          </a:p>
        </p:txBody>
      </p:sp>
      <p:pic>
        <p:nvPicPr>
          <p:cNvPr id="18" name="Imagem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82" y="-65895"/>
            <a:ext cx="1162800" cy="1162800"/>
          </a:xfrm>
          <a:prstGeom prst="rect">
            <a:avLst/>
          </a:prstGeom>
        </p:spPr>
      </p:pic>
      <p:pic>
        <p:nvPicPr>
          <p:cNvPr id="19" name="Imagem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9931" y="259326"/>
            <a:ext cx="1067412" cy="512358"/>
          </a:xfrm>
          <a:prstGeom prst="rect">
            <a:avLst/>
          </a:prstGeom>
        </p:spPr>
      </p:pic>
    </p:spTree>
    <p:extLst>
      <p:ext uri="{BB962C8B-B14F-4D97-AF65-F5344CB8AC3E}">
        <p14:creationId xmlns:p14="http://schemas.microsoft.com/office/powerpoint/2010/main" val="117154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5143500"/>
          </a:xfrm>
          <a:prstGeom prst="rect">
            <a:avLst/>
          </a:prstGeom>
          <a:solidFill>
            <a:schemeClr val="accent5">
              <a:lumMod val="50000"/>
            </a:schemeClr>
          </a:solidFill>
          <a:ln>
            <a:noFill/>
          </a:ln>
          <a:effectLst/>
        </p:spPr>
        <p:txBody>
          <a:bodyPr wrap="none" anchor="ctr"/>
          <a:lstStyle/>
          <a:p>
            <a:pPr algn="ctr"/>
            <a:endParaRPr lang="pt-BR" altLang="pt-BR" b="1" dirty="0">
              <a:solidFill>
                <a:srgbClr val="FFFFFF"/>
              </a:solidFill>
              <a:latin typeface="Calibri" panose="020F0502020204030204" pitchFamily="34" charset="0"/>
            </a:endParaRPr>
          </a:p>
        </p:txBody>
      </p:sp>
      <p:sp>
        <p:nvSpPr>
          <p:cNvPr id="10" name="CaixaDeTexto 9"/>
          <p:cNvSpPr txBox="1"/>
          <p:nvPr/>
        </p:nvSpPr>
        <p:spPr>
          <a:xfrm>
            <a:off x="114300" y="87252"/>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JOB VACANCIES LIST</a:t>
            </a:r>
          </a:p>
        </p:txBody>
      </p:sp>
      <p:pic>
        <p:nvPicPr>
          <p:cNvPr id="6" name="Imagem 5"/>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10000"/>
                    </a14:imgEffect>
                  </a14:imgLayer>
                </a14:imgProps>
              </a:ext>
            </a:extLst>
          </a:blip>
          <a:stretch>
            <a:fillRect/>
          </a:stretch>
        </p:blipFill>
        <p:spPr>
          <a:xfrm>
            <a:off x="2273968" y="955463"/>
            <a:ext cx="4976177" cy="3928244"/>
          </a:xfrm>
          <a:prstGeom prst="rect">
            <a:avLst/>
          </a:prstGeom>
        </p:spPr>
      </p:pic>
    </p:spTree>
    <p:extLst>
      <p:ext uri="{BB962C8B-B14F-4D97-AF65-F5344CB8AC3E}">
        <p14:creationId xmlns:p14="http://schemas.microsoft.com/office/powerpoint/2010/main" val="150547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5143500"/>
          </a:xfrm>
          <a:prstGeom prst="rect">
            <a:avLst/>
          </a:prstGeom>
          <a:solidFill>
            <a:schemeClr val="accent5">
              <a:lumMod val="50000"/>
            </a:schemeClr>
          </a:solidFill>
          <a:ln>
            <a:noFill/>
          </a:ln>
          <a:effectLst/>
        </p:spPr>
        <p:txBody>
          <a:bodyPr wrap="none" anchor="ctr"/>
          <a:lstStyle/>
          <a:p>
            <a:pPr algn="ctr"/>
            <a:endParaRPr lang="pt-BR" altLang="pt-BR" b="1" dirty="0">
              <a:solidFill>
                <a:srgbClr val="FFFFFF"/>
              </a:solidFill>
              <a:latin typeface="Calibri" panose="020F0502020204030204" pitchFamily="34" charset="0"/>
            </a:endParaRPr>
          </a:p>
        </p:txBody>
      </p:sp>
      <p:sp>
        <p:nvSpPr>
          <p:cNvPr id="10" name="CaixaDeTexto 9"/>
          <p:cNvSpPr txBox="1"/>
          <p:nvPr/>
        </p:nvSpPr>
        <p:spPr>
          <a:xfrm>
            <a:off x="150395" y="97768"/>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JOB VACANCIE INFORMATION</a:t>
            </a:r>
          </a:p>
        </p:txBody>
      </p:sp>
      <p:pic>
        <p:nvPicPr>
          <p:cNvPr id="5" name="Imagem 4"/>
          <p:cNvPicPr/>
          <p:nvPr/>
        </p:nvPicPr>
        <p:blipFill>
          <a:blip r:embed="rId3">
            <a:extLst>
              <a:ext uri="{BEBA8EAE-BF5A-486C-A8C5-ECC9F3942E4B}">
                <a14:imgProps xmlns:a14="http://schemas.microsoft.com/office/drawing/2010/main">
                  <a14:imgLayer r:embed="rId4">
                    <a14:imgEffect>
                      <a14:sharpenSoften amount="35000"/>
                    </a14:imgEffect>
                    <a14:imgEffect>
                      <a14:brightnessContrast contrast="-14000"/>
                    </a14:imgEffect>
                  </a14:imgLayer>
                </a14:imgProps>
              </a:ext>
            </a:extLst>
          </a:blip>
          <a:stretch>
            <a:fillRect/>
          </a:stretch>
        </p:blipFill>
        <p:spPr>
          <a:xfrm>
            <a:off x="2640932" y="790754"/>
            <a:ext cx="4572000" cy="4159895"/>
          </a:xfrm>
          <a:prstGeom prst="rect">
            <a:avLst/>
          </a:prstGeom>
        </p:spPr>
      </p:pic>
    </p:spTree>
    <p:extLst>
      <p:ext uri="{BB962C8B-B14F-4D97-AF65-F5344CB8AC3E}">
        <p14:creationId xmlns:p14="http://schemas.microsoft.com/office/powerpoint/2010/main" val="250693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CaixaDeTexto 9"/>
          <p:cNvSpPr txBox="1"/>
          <p:nvPr/>
        </p:nvSpPr>
        <p:spPr>
          <a:xfrm>
            <a:off x="150395" y="97768"/>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CANDIDATE REGISTRATION</a:t>
            </a:r>
          </a:p>
        </p:txBody>
      </p:sp>
      <p:pic>
        <p:nvPicPr>
          <p:cNvPr id="6" name="Imagem 5"/>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contrast="-20000"/>
                    </a14:imgEffect>
                  </a14:imgLayer>
                </a14:imgProps>
              </a:ext>
            </a:extLst>
          </a:blip>
          <a:stretch>
            <a:fillRect/>
          </a:stretch>
        </p:blipFill>
        <p:spPr>
          <a:xfrm>
            <a:off x="2817628" y="848946"/>
            <a:ext cx="3282382" cy="4043511"/>
          </a:xfrm>
          <a:prstGeom prst="rect">
            <a:avLst/>
          </a:prstGeom>
        </p:spPr>
      </p:pic>
    </p:spTree>
    <p:extLst>
      <p:ext uri="{BB962C8B-B14F-4D97-AF65-F5344CB8AC3E}">
        <p14:creationId xmlns:p14="http://schemas.microsoft.com/office/powerpoint/2010/main" val="15318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CaixaDeTexto 9"/>
          <p:cNvSpPr txBox="1"/>
          <p:nvPr/>
        </p:nvSpPr>
        <p:spPr>
          <a:xfrm>
            <a:off x="126331" y="99283"/>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CANDIDATE SEARCH - DATABASE</a:t>
            </a:r>
          </a:p>
        </p:txBody>
      </p:sp>
      <p:pic>
        <p:nvPicPr>
          <p:cNvPr id="5" name="Imagem 4"/>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2493704" y="800969"/>
            <a:ext cx="4448518" cy="3987599"/>
          </a:xfrm>
          <a:prstGeom prst="rect">
            <a:avLst/>
          </a:prstGeom>
        </p:spPr>
      </p:pic>
    </p:spTree>
    <p:extLst>
      <p:ext uri="{BB962C8B-B14F-4D97-AF65-F5344CB8AC3E}">
        <p14:creationId xmlns:p14="http://schemas.microsoft.com/office/powerpoint/2010/main" val="37569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9" name="Imagem 8"/>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contrast="-25000"/>
                    </a14:imgEffect>
                  </a14:imgLayer>
                </a14:imgProps>
              </a:ext>
            </a:extLst>
          </a:blip>
          <a:stretch>
            <a:fillRect/>
          </a:stretch>
        </p:blipFill>
        <p:spPr>
          <a:xfrm>
            <a:off x="1013661" y="916517"/>
            <a:ext cx="6848976" cy="3817909"/>
          </a:xfrm>
          <a:prstGeom prst="rect">
            <a:avLst/>
          </a:prstGeom>
        </p:spPr>
      </p:pic>
      <p:sp>
        <p:nvSpPr>
          <p:cNvPr id="10" name="CaixaDeTexto 9"/>
          <p:cNvSpPr txBox="1"/>
          <p:nvPr/>
        </p:nvSpPr>
        <p:spPr>
          <a:xfrm>
            <a:off x="144379" y="123347"/>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KANBAN  - CANDIDATE MANAGEMENT</a:t>
            </a:r>
          </a:p>
        </p:txBody>
      </p:sp>
    </p:spTree>
    <p:extLst>
      <p:ext uri="{BB962C8B-B14F-4D97-AF65-F5344CB8AC3E}">
        <p14:creationId xmlns:p14="http://schemas.microsoft.com/office/powerpoint/2010/main" val="266949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CaixaDeTexto 9"/>
          <p:cNvSpPr txBox="1"/>
          <p:nvPr/>
        </p:nvSpPr>
        <p:spPr>
          <a:xfrm>
            <a:off x="144379" y="123347"/>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CANDIDATE DATA</a:t>
            </a:r>
          </a:p>
        </p:txBody>
      </p:sp>
      <p:pic>
        <p:nvPicPr>
          <p:cNvPr id="2" name="Imagem 1"/>
          <p:cNvPicPr>
            <a:picLocks noChangeAspect="1"/>
          </p:cNvPicPr>
          <p:nvPr/>
        </p:nvPicPr>
        <p:blipFill rotWithShape="1">
          <a:blip r:embed="rId3">
            <a:extLst>
              <a:ext uri="{BEBA8EAE-BF5A-486C-A8C5-ECC9F3942E4B}">
                <a14:imgProps xmlns:a14="http://schemas.microsoft.com/office/drawing/2010/main">
                  <a14:imgLayer r:embed="rId4">
                    <a14:imgEffect>
                      <a14:sharpenSoften amount="30000"/>
                    </a14:imgEffect>
                    <a14:imgEffect>
                      <a14:brightnessContrast contrast="-25000"/>
                    </a14:imgEffect>
                  </a14:imgLayer>
                </a14:imgProps>
              </a:ext>
            </a:extLst>
          </a:blip>
          <a:srcRect t="7454"/>
          <a:stretch/>
        </p:blipFill>
        <p:spPr>
          <a:xfrm>
            <a:off x="2573080" y="861529"/>
            <a:ext cx="3729132" cy="4061344"/>
          </a:xfrm>
          <a:prstGeom prst="rect">
            <a:avLst/>
          </a:prstGeom>
        </p:spPr>
      </p:pic>
    </p:spTree>
    <p:extLst>
      <p:ext uri="{BB962C8B-B14F-4D97-AF65-F5344CB8AC3E}">
        <p14:creationId xmlns:p14="http://schemas.microsoft.com/office/powerpoint/2010/main" val="108453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CaixaDeTexto 9"/>
          <p:cNvSpPr txBox="1"/>
          <p:nvPr/>
        </p:nvSpPr>
        <p:spPr>
          <a:xfrm>
            <a:off x="144379" y="123347"/>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JOB VACANCIES - HISTORICAL</a:t>
            </a:r>
          </a:p>
        </p:txBody>
      </p:sp>
      <p:pic>
        <p:nvPicPr>
          <p:cNvPr id="5" name="Imagem 4"/>
          <p:cNvPicPr/>
          <p:nvPr/>
        </p:nvPicPr>
        <p:blipFill rotWithShape="1">
          <a:blip r:embed="rId3">
            <a:extLst>
              <a:ext uri="{BEBA8EAE-BF5A-486C-A8C5-ECC9F3942E4B}">
                <a14:imgProps xmlns:a14="http://schemas.microsoft.com/office/drawing/2010/main">
                  <a14:imgLayer r:embed="rId4">
                    <a14:imgEffect>
                      <a14:sharpenSoften amount="30000"/>
                    </a14:imgEffect>
                    <a14:imgEffect>
                      <a14:brightnessContrast contrast="-25000"/>
                    </a14:imgEffect>
                  </a14:imgLayer>
                </a14:imgProps>
              </a:ext>
            </a:extLst>
          </a:blip>
          <a:srcRect b="18752"/>
          <a:stretch/>
        </p:blipFill>
        <p:spPr>
          <a:xfrm>
            <a:off x="1736480" y="1051855"/>
            <a:ext cx="5461762" cy="3637103"/>
          </a:xfrm>
          <a:prstGeom prst="rect">
            <a:avLst/>
          </a:prstGeom>
        </p:spPr>
      </p:pic>
    </p:spTree>
    <p:extLst>
      <p:ext uri="{BB962C8B-B14F-4D97-AF65-F5344CB8AC3E}">
        <p14:creationId xmlns:p14="http://schemas.microsoft.com/office/powerpoint/2010/main" val="262139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5143500"/>
          </a:xfrm>
          <a:prstGeom prst="rect">
            <a:avLst/>
          </a:prstGeom>
          <a:solidFill>
            <a:schemeClr val="accent5">
              <a:lumMod val="50000"/>
            </a:schemeClr>
          </a:solidFill>
          <a:ln>
            <a:noFill/>
          </a:ln>
          <a:effectLst/>
        </p:spPr>
        <p:txBody>
          <a:bodyPr wrap="none" anchor="ctr"/>
          <a:lstStyle/>
          <a:p>
            <a:pPr algn="ctr"/>
            <a:endParaRPr lang="pt-BR" altLang="pt-BR" b="1" dirty="0">
              <a:solidFill>
                <a:srgbClr val="FFFFFF"/>
              </a:solidFill>
              <a:latin typeface="Calibri" panose="020F0502020204030204" pitchFamily="34" charset="0"/>
            </a:endParaRPr>
          </a:p>
        </p:txBody>
      </p:sp>
      <p:sp>
        <p:nvSpPr>
          <p:cNvPr id="10" name="CaixaDeTexto 9"/>
          <p:cNvSpPr txBox="1"/>
          <p:nvPr/>
        </p:nvSpPr>
        <p:spPr>
          <a:xfrm>
            <a:off x="192318" y="150214"/>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JOB VACANCIES CREATION</a:t>
            </a:r>
          </a:p>
        </p:txBody>
      </p:sp>
      <p:grpSp>
        <p:nvGrpSpPr>
          <p:cNvPr id="9" name="Grupo 8"/>
          <p:cNvGrpSpPr/>
          <p:nvPr/>
        </p:nvGrpSpPr>
        <p:grpSpPr>
          <a:xfrm>
            <a:off x="189022" y="1460113"/>
            <a:ext cx="4334632" cy="2846755"/>
            <a:chOff x="189022" y="1460113"/>
            <a:chExt cx="4334632" cy="2846755"/>
          </a:xfrm>
        </p:grpSpPr>
        <p:pic>
          <p:nvPicPr>
            <p:cNvPr id="6" name="Imagem 5"/>
            <p:cNvPicPr/>
            <p:nvPr/>
          </p:nvPicPr>
          <p:blipFill rotWithShape="1">
            <a:blip r:embed="rId3">
              <a:extLst>
                <a:ext uri="{BEBA8EAE-BF5A-486C-A8C5-ECC9F3942E4B}">
                  <a14:imgProps xmlns:a14="http://schemas.microsoft.com/office/drawing/2010/main">
                    <a14:imgLayer r:embed="rId4">
                      <a14:imgEffect>
                        <a14:sharpenSoften amount="30000"/>
                      </a14:imgEffect>
                      <a14:imgEffect>
                        <a14:brightnessContrast contrast="-25000"/>
                      </a14:imgEffect>
                    </a14:imgLayer>
                  </a14:imgProps>
                </a:ext>
              </a:extLst>
            </a:blip>
            <a:srcRect b="68736"/>
            <a:stretch/>
          </p:blipFill>
          <p:spPr>
            <a:xfrm>
              <a:off x="192320" y="2996969"/>
              <a:ext cx="4331334" cy="1309899"/>
            </a:xfrm>
            <a:prstGeom prst="rect">
              <a:avLst/>
            </a:prstGeom>
          </p:spPr>
        </p:pic>
        <p:pic>
          <p:nvPicPr>
            <p:cNvPr id="7" name="Imagem 6"/>
            <p:cNvPicPr/>
            <p:nvPr/>
          </p:nvPicPr>
          <p:blipFill rotWithShape="1">
            <a:blip r:embed="rId5">
              <a:extLst>
                <a:ext uri="{BEBA8EAE-BF5A-486C-A8C5-ECC9F3942E4B}">
                  <a14:imgProps xmlns:a14="http://schemas.microsoft.com/office/drawing/2010/main">
                    <a14:imgLayer r:embed="rId6">
                      <a14:imgEffect>
                        <a14:sharpenSoften amount="30000"/>
                      </a14:imgEffect>
                      <a14:imgEffect>
                        <a14:brightnessContrast contrast="-25000"/>
                      </a14:imgEffect>
                    </a14:imgLayer>
                  </a14:imgProps>
                </a:ext>
              </a:extLst>
            </a:blip>
            <a:srcRect t="82013"/>
            <a:stretch/>
          </p:blipFill>
          <p:spPr>
            <a:xfrm>
              <a:off x="192318" y="2280148"/>
              <a:ext cx="4331336" cy="716821"/>
            </a:xfrm>
            <a:prstGeom prst="rect">
              <a:avLst/>
            </a:prstGeom>
          </p:spPr>
        </p:pic>
        <p:pic>
          <p:nvPicPr>
            <p:cNvPr id="3" name="Imagem 2"/>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Effect>
                        <a14:brightnessContrast contrast="-25000"/>
                      </a14:imgEffect>
                    </a14:imgLayer>
                  </a14:imgProps>
                </a:ext>
              </a:extLst>
            </a:blip>
            <a:srcRect b="78837"/>
            <a:stretch/>
          </p:blipFill>
          <p:spPr>
            <a:xfrm>
              <a:off x="189022" y="1460113"/>
              <a:ext cx="4330800" cy="843065"/>
            </a:xfrm>
            <a:prstGeom prst="rect">
              <a:avLst/>
            </a:prstGeom>
          </p:spPr>
        </p:pic>
      </p:grpSp>
      <p:pic>
        <p:nvPicPr>
          <p:cNvPr id="14" name="Imagem 13"/>
          <p:cNvPicPr/>
          <p:nvPr/>
        </p:nvPicPr>
        <p:blipFill rotWithShape="1">
          <a:blip r:embed="rId3">
            <a:extLst>
              <a:ext uri="{BEBA8EAE-BF5A-486C-A8C5-ECC9F3942E4B}">
                <a14:imgProps xmlns:a14="http://schemas.microsoft.com/office/drawing/2010/main">
                  <a14:imgLayer r:embed="rId4">
                    <a14:imgEffect>
                      <a14:sharpenSoften amount="30000"/>
                    </a14:imgEffect>
                    <a14:imgEffect>
                      <a14:brightnessContrast contrast="-25000"/>
                    </a14:imgEffect>
                  </a14:imgLayer>
                </a14:imgProps>
              </a:ext>
            </a:extLst>
          </a:blip>
          <a:srcRect t="32622"/>
          <a:stretch/>
        </p:blipFill>
        <p:spPr>
          <a:xfrm>
            <a:off x="4664328" y="1456026"/>
            <a:ext cx="4331334" cy="2822977"/>
          </a:xfrm>
          <a:prstGeom prst="rect">
            <a:avLst/>
          </a:prstGeom>
        </p:spPr>
      </p:pic>
    </p:spTree>
    <p:extLst>
      <p:ext uri="{BB962C8B-B14F-4D97-AF65-F5344CB8AC3E}">
        <p14:creationId xmlns:p14="http://schemas.microsoft.com/office/powerpoint/2010/main" val="260480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 y="-97973"/>
            <a:ext cx="9214922" cy="5256055"/>
          </a:xfrm>
          <a:prstGeom prst="rect">
            <a:avLst/>
          </a:prstGeom>
        </p:spPr>
      </p:pic>
      <p:sp>
        <p:nvSpPr>
          <p:cNvPr id="7" name="Retângulo 6"/>
          <p:cNvSpPr/>
          <p:nvPr/>
        </p:nvSpPr>
        <p:spPr>
          <a:xfrm>
            <a:off x="7391400" y="4702629"/>
            <a:ext cx="1752600"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70922" y="-97973"/>
            <a:ext cx="9214922" cy="5241473"/>
          </a:xfrm>
          <a:prstGeom prst="rect">
            <a:avLst/>
          </a:prstGeom>
          <a:solidFill>
            <a:schemeClr val="accent1">
              <a:lumMod val="20000"/>
              <a:lumOff val="80000"/>
              <a:alpha val="8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latin typeface="Trebuchet MS" panose="020B0603020202020204" pitchFamily="34" charset="0"/>
            </a:endParaRPr>
          </a:p>
        </p:txBody>
      </p:sp>
      <p:sp>
        <p:nvSpPr>
          <p:cNvPr id="4" name="CaixaDeTexto 3"/>
          <p:cNvSpPr txBox="1"/>
          <p:nvPr/>
        </p:nvSpPr>
        <p:spPr>
          <a:xfrm>
            <a:off x="1850066" y="2216390"/>
            <a:ext cx="5215978" cy="830997"/>
          </a:xfrm>
          <a:prstGeom prst="rect">
            <a:avLst/>
          </a:prstGeom>
          <a:noFill/>
        </p:spPr>
        <p:txBody>
          <a:bodyPr wrap="square" rtlCol="0">
            <a:spAutoFit/>
          </a:bodyPr>
          <a:lstStyle/>
          <a:p>
            <a:pPr algn="r"/>
            <a:r>
              <a:rPr lang="en-US" sz="4800" b="1" dirty="0">
                <a:solidFill>
                  <a:srgbClr val="000074"/>
                </a:solidFill>
                <a:latin typeface="GT America Compressed Light"/>
              </a:rPr>
              <a:t>USER STORIES</a:t>
            </a:r>
            <a:endParaRPr lang="pt-BR" sz="4800" b="1" dirty="0">
              <a:solidFill>
                <a:srgbClr val="000074"/>
              </a:solidFill>
              <a:latin typeface="GT America Compressed Light"/>
            </a:endParaRPr>
          </a:p>
        </p:txBody>
      </p:sp>
    </p:spTree>
    <p:extLst>
      <p:ext uri="{BB962C8B-B14F-4D97-AF65-F5344CB8AC3E}">
        <p14:creationId xmlns:p14="http://schemas.microsoft.com/office/powerpoint/2010/main" val="420051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2" name="Tabela 1"/>
          <p:cNvGraphicFramePr>
            <a:graphicFrameLocks noGrp="1"/>
          </p:cNvGraphicFramePr>
          <p:nvPr>
            <p:extLst>
              <p:ext uri="{D42A27DB-BD31-4B8C-83A1-F6EECF244321}">
                <p14:modId xmlns:p14="http://schemas.microsoft.com/office/powerpoint/2010/main" val="19323192"/>
              </p:ext>
            </p:extLst>
          </p:nvPr>
        </p:nvGraphicFramePr>
        <p:xfrm>
          <a:off x="1034143" y="416443"/>
          <a:ext cx="7075714" cy="1279642"/>
        </p:xfrm>
        <a:graphic>
          <a:graphicData uri="http://schemas.openxmlformats.org/drawingml/2006/table">
            <a:tbl>
              <a:tblPr firstRow="1" firstCol="1" bandRow="1">
                <a:tableStyleId>{5C22544A-7EE6-4342-B048-85BDC9FD1C3A}</a:tableStyleId>
              </a:tblPr>
              <a:tblGrid>
                <a:gridCol w="5455620">
                  <a:extLst>
                    <a:ext uri="{9D8B030D-6E8A-4147-A177-3AD203B41FA5}">
                      <a16:colId xmlns:a16="http://schemas.microsoft.com/office/drawing/2014/main" xmlns="" val="20000"/>
                    </a:ext>
                  </a:extLst>
                </a:gridCol>
                <a:gridCol w="1620094">
                  <a:extLst>
                    <a:ext uri="{9D8B030D-6E8A-4147-A177-3AD203B41FA5}">
                      <a16:colId xmlns:a16="http://schemas.microsoft.com/office/drawing/2014/main" xmlns="" val="20001"/>
                    </a:ext>
                  </a:extLst>
                </a:gridCol>
              </a:tblGrid>
              <a:tr h="300788">
                <a:tc gridSpan="2">
                  <a:txBody>
                    <a:bodyPr/>
                    <a:lstStyle/>
                    <a:p>
                      <a:pPr algn="ctr">
                        <a:lnSpc>
                          <a:spcPct val="107000"/>
                        </a:lnSpc>
                        <a:spcAft>
                          <a:spcPts val="0"/>
                        </a:spcAft>
                      </a:pPr>
                      <a:r>
                        <a:rPr lang="pt-BR" sz="1400" dirty="0" err="1">
                          <a:effectLst/>
                        </a:rPr>
                        <a:t>Story</a:t>
                      </a:r>
                      <a:r>
                        <a:rPr lang="pt-BR" sz="1400" dirty="0">
                          <a:effectLst/>
                        </a:rPr>
                        <a:t> ID: 8898  - Ator: </a:t>
                      </a:r>
                      <a:r>
                        <a:rPr lang="pt-BR" sz="1400" b="1" kern="1200" dirty="0">
                          <a:solidFill>
                            <a:schemeClr val="lt1"/>
                          </a:solidFill>
                          <a:effectLst/>
                          <a:latin typeface="+mn-lt"/>
                          <a:ea typeface="+mn-ea"/>
                          <a:cs typeface="+mn-cs"/>
                        </a:rPr>
                        <a:t>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476333">
                <a:tc>
                  <a:txBody>
                    <a:bodyPr/>
                    <a:lstStyle/>
                    <a:p>
                      <a:pPr algn="just">
                        <a:lnSpc>
                          <a:spcPct val="107000"/>
                        </a:lnSpc>
                        <a:spcAft>
                          <a:spcPts val="0"/>
                        </a:spcAft>
                      </a:pPr>
                      <a:r>
                        <a:rPr lang="pt-BR" sz="1200" b="0" dirty="0">
                          <a:solidFill>
                            <a:srgbClr val="002060"/>
                          </a:solidFill>
                          <a:effectLst/>
                        </a:rPr>
                        <a:t>Como funcionário do RH, preciso selecionar candidatos, através de um painel de controle presente no portal, onde estarão listadas todas as vagas.</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Prioridade: ESSENCIAL</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502521">
                <a:tc>
                  <a:txBody>
                    <a:bodyPr/>
                    <a:lstStyle/>
                    <a:p>
                      <a:pPr algn="just">
                        <a:lnSpc>
                          <a:spcPct val="107000"/>
                        </a:lnSpc>
                        <a:spcAft>
                          <a:spcPts val="0"/>
                        </a:spcAft>
                      </a:pPr>
                      <a:r>
                        <a:rPr lang="pt-BR" sz="1200" b="0" dirty="0">
                          <a:solidFill>
                            <a:srgbClr val="002060"/>
                          </a:solidFill>
                          <a:effectLst/>
                        </a:rPr>
                        <a:t>Valor: Visibilidade total do processo de seleção de candidatos e facilidade para atrelar um candidato a uma vaga.</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Complexidade: 80</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4020159011"/>
              </p:ext>
            </p:extLst>
          </p:nvPr>
        </p:nvGraphicFramePr>
        <p:xfrm>
          <a:off x="1035104" y="2112529"/>
          <a:ext cx="7073792" cy="992165"/>
        </p:xfrm>
        <a:graphic>
          <a:graphicData uri="http://schemas.openxmlformats.org/drawingml/2006/table">
            <a:tbl>
              <a:tblPr firstRow="1" firstCol="1" bandRow="1">
                <a:tableStyleId>{5C22544A-7EE6-4342-B048-85BDC9FD1C3A}</a:tableStyleId>
              </a:tblPr>
              <a:tblGrid>
                <a:gridCol w="5453742">
                  <a:extLst>
                    <a:ext uri="{9D8B030D-6E8A-4147-A177-3AD203B41FA5}">
                      <a16:colId xmlns:a16="http://schemas.microsoft.com/office/drawing/2014/main" xmlns="" val="20000"/>
                    </a:ext>
                  </a:extLst>
                </a:gridCol>
                <a:gridCol w="1620050">
                  <a:extLst>
                    <a:ext uri="{9D8B030D-6E8A-4147-A177-3AD203B41FA5}">
                      <a16:colId xmlns:a16="http://schemas.microsoft.com/office/drawing/2014/main" xmlns="" val="20001"/>
                    </a:ext>
                  </a:extLst>
                </a:gridCol>
              </a:tblGrid>
              <a:tr h="111694">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8899</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463348">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preciso de um sistema que me possibilite ter o controle total da aplicação.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ESSENCIAL</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00534">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Controle total da ferramenta a partir de um único sistema.</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90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11" name="Tabela 10"/>
          <p:cNvGraphicFramePr>
            <a:graphicFrameLocks noGrp="1"/>
          </p:cNvGraphicFramePr>
          <p:nvPr>
            <p:extLst>
              <p:ext uri="{D42A27DB-BD31-4B8C-83A1-F6EECF244321}">
                <p14:modId xmlns:p14="http://schemas.microsoft.com/office/powerpoint/2010/main" val="4050039230"/>
              </p:ext>
            </p:extLst>
          </p:nvPr>
        </p:nvGraphicFramePr>
        <p:xfrm>
          <a:off x="1040546" y="3511041"/>
          <a:ext cx="7062908" cy="1226113"/>
        </p:xfrm>
        <a:graphic>
          <a:graphicData uri="http://schemas.openxmlformats.org/drawingml/2006/table">
            <a:tbl>
              <a:tblPr firstRow="1" firstCol="1" bandRow="1">
                <a:tableStyleId>{5C22544A-7EE6-4342-B048-85BDC9FD1C3A}</a:tableStyleId>
              </a:tblPr>
              <a:tblGrid>
                <a:gridCol w="5485410">
                  <a:extLst>
                    <a:ext uri="{9D8B030D-6E8A-4147-A177-3AD203B41FA5}">
                      <a16:colId xmlns:a16="http://schemas.microsoft.com/office/drawing/2014/main" xmlns="" val="20000"/>
                    </a:ext>
                  </a:extLst>
                </a:gridCol>
                <a:gridCol w="1577498">
                  <a:extLst>
                    <a:ext uri="{9D8B030D-6E8A-4147-A177-3AD203B41FA5}">
                      <a16:colId xmlns:a16="http://schemas.microsoft.com/office/drawing/2014/main" xmlns="" val="20001"/>
                    </a:ext>
                  </a:extLst>
                </a:gridCol>
              </a:tblGrid>
              <a:tr h="203163">
                <a:tc gridSpan="2">
                  <a:txBody>
                    <a:bodyPr/>
                    <a:lstStyle/>
                    <a:p>
                      <a:pPr algn="ctr">
                        <a:lnSpc>
                          <a:spcPct val="107000"/>
                        </a:lnSpc>
                        <a:spcAft>
                          <a:spcPts val="0"/>
                        </a:spcAft>
                      </a:pPr>
                      <a:r>
                        <a:rPr lang="pt-BR" sz="1400" dirty="0" err="1">
                          <a:effectLst/>
                        </a:rPr>
                        <a:t>Story</a:t>
                      </a:r>
                      <a:r>
                        <a:rPr lang="pt-BR" sz="1400" dirty="0">
                          <a:effectLst/>
                        </a:rPr>
                        <a:t> ID: 8900</a:t>
                      </a:r>
                      <a:r>
                        <a:rPr lang="pt-BR" sz="1400" baseline="0" dirty="0">
                          <a:effectLst/>
                          <a:latin typeface="Calibri" panose="020F0502020204030204" pitchFamily="34" charset="0"/>
                          <a:cs typeface="Times New Roman" panose="02020603050405020304" pitchFamily="18" charset="0"/>
                        </a:rPr>
                        <a:t> -</a:t>
                      </a:r>
                      <a:r>
                        <a:rPr lang="pt-BR" sz="1400" dirty="0">
                          <a:effectLst/>
                        </a:rPr>
                        <a:t>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l" defTabSz="685800" rtl="0" eaLnBrk="1" fontAlgn="auto" latinLnBrk="0" hangingPunct="1">
                        <a:lnSpc>
                          <a:spcPct val="107000"/>
                        </a:lnSpc>
                        <a:spcBef>
                          <a:spcPts val="0"/>
                        </a:spcBef>
                        <a:spcAft>
                          <a:spcPts val="800"/>
                        </a:spcAft>
                        <a:buClrTx/>
                        <a:buSzTx/>
                        <a:buFontTx/>
                        <a:buNone/>
                        <a:tabLst/>
                        <a:defRPr/>
                      </a:pPr>
                      <a:endParaRPr lang="pt-BR" sz="11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3104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quero possuir uma base de dados de talentos onde estarão presentes apenas os funcionários da GSW</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6678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Mapeamento dos talentos dos funcionários da GSW, agilizando assim um eventual processo de admissão.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70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412290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Imagem em preto e branco de placa em frente a computador&#10;&#10;Descrição gerada automaticamente">
            <a:extLst>
              <a:ext uri="{FF2B5EF4-FFF2-40B4-BE49-F238E27FC236}">
                <a16:creationId xmlns:a16="http://schemas.microsoft.com/office/drawing/2014/main" xmlns="" id="{4F28B8E1-3043-4C92-8F0A-554E631DADFB}"/>
              </a:ext>
            </a:extLst>
          </p:cNvPr>
          <p:cNvPicPr>
            <a:picLocks noChangeAspect="1"/>
          </p:cNvPicPr>
          <p:nvPr/>
        </p:nvPicPr>
        <p:blipFill>
          <a:blip r:embed="rId3"/>
          <a:stretch>
            <a:fillRect/>
          </a:stretch>
        </p:blipFill>
        <p:spPr>
          <a:xfrm>
            <a:off x="0" y="0"/>
            <a:ext cx="9144000" cy="5143500"/>
          </a:xfrm>
          <a:prstGeom prst="rect">
            <a:avLst/>
          </a:prstGeom>
        </p:spPr>
      </p:pic>
      <p:pic>
        <p:nvPicPr>
          <p:cNvPr id="4" name="Imagem 3"/>
          <p:cNvPicPr>
            <a:picLocks noChangeAspect="1"/>
          </p:cNvPicPr>
          <p:nvPr/>
        </p:nvPicPr>
        <p:blipFill>
          <a:blip r:embed="rId4"/>
          <a:stretch>
            <a:fillRect/>
          </a:stretch>
        </p:blipFill>
        <p:spPr>
          <a:xfrm>
            <a:off x="-128424" y="-131192"/>
            <a:ext cx="9400847" cy="5401524"/>
          </a:xfrm>
          <a:prstGeom prst="rect">
            <a:avLst/>
          </a:prstGeom>
        </p:spPr>
      </p:pic>
      <p:sp>
        <p:nvSpPr>
          <p:cNvPr id="3" name="Espaço Reservado para Texto 2"/>
          <p:cNvSpPr>
            <a:spLocks noGrp="1"/>
          </p:cNvSpPr>
          <p:nvPr>
            <p:ph type="body" sz="quarter" idx="10"/>
          </p:nvPr>
        </p:nvSpPr>
        <p:spPr>
          <a:xfrm>
            <a:off x="1814832" y="2197590"/>
            <a:ext cx="2952859" cy="519699"/>
          </a:xfrm>
        </p:spPr>
        <p:txBody>
          <a:bodyPr>
            <a:noAutofit/>
          </a:bodyPr>
          <a:lstStyle/>
          <a:p>
            <a:r>
              <a:rPr lang="pt-BR" sz="4400" dirty="0">
                <a:solidFill>
                  <a:schemeClr val="bg1"/>
                </a:solidFill>
              </a:rPr>
              <a:t>Agenda</a:t>
            </a:r>
            <a:endParaRPr lang="en-US" sz="4400" dirty="0">
              <a:solidFill>
                <a:schemeClr val="bg1"/>
              </a:solidFill>
            </a:endParaRPr>
          </a:p>
        </p:txBody>
      </p:sp>
      <p:sp>
        <p:nvSpPr>
          <p:cNvPr id="8" name="Espaço Reservado para Texto 3"/>
          <p:cNvSpPr txBox="1">
            <a:spLocks/>
          </p:cNvSpPr>
          <p:nvPr/>
        </p:nvSpPr>
        <p:spPr>
          <a:xfrm>
            <a:off x="4324539" y="847736"/>
            <a:ext cx="832490" cy="377475"/>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01.</a:t>
            </a:r>
            <a:endParaRPr lang="en-US" sz="2400" dirty="0">
              <a:solidFill>
                <a:schemeClr val="accent4"/>
              </a:solidFill>
            </a:endParaRPr>
          </a:p>
        </p:txBody>
      </p:sp>
      <p:sp>
        <p:nvSpPr>
          <p:cNvPr id="10" name="Espaço Reservado para Texto 3"/>
          <p:cNvSpPr txBox="1">
            <a:spLocks/>
          </p:cNvSpPr>
          <p:nvPr/>
        </p:nvSpPr>
        <p:spPr>
          <a:xfrm>
            <a:off x="4374301" y="1285954"/>
            <a:ext cx="786781" cy="434752"/>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02.</a:t>
            </a:r>
            <a:endParaRPr lang="en-US" sz="2400" dirty="0">
              <a:solidFill>
                <a:schemeClr val="accent4"/>
              </a:solidFill>
            </a:endParaRPr>
          </a:p>
        </p:txBody>
      </p:sp>
      <p:sp>
        <p:nvSpPr>
          <p:cNvPr id="13" name="Espaço Reservado para Texto 3"/>
          <p:cNvSpPr txBox="1">
            <a:spLocks/>
          </p:cNvSpPr>
          <p:nvPr/>
        </p:nvSpPr>
        <p:spPr>
          <a:xfrm>
            <a:off x="4443821" y="1746951"/>
            <a:ext cx="732094" cy="452993"/>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03.</a:t>
            </a:r>
            <a:endParaRPr lang="en-US" sz="2400" dirty="0">
              <a:solidFill>
                <a:schemeClr val="accent4"/>
              </a:solidFill>
            </a:endParaRPr>
          </a:p>
        </p:txBody>
      </p:sp>
      <p:sp>
        <p:nvSpPr>
          <p:cNvPr id="15" name="Espaço Reservado para Texto 3"/>
          <p:cNvSpPr txBox="1">
            <a:spLocks/>
          </p:cNvSpPr>
          <p:nvPr/>
        </p:nvSpPr>
        <p:spPr>
          <a:xfrm>
            <a:off x="4513799" y="2158329"/>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04.</a:t>
            </a:r>
            <a:endParaRPr lang="en-US" sz="2400" dirty="0">
              <a:solidFill>
                <a:schemeClr val="accent4"/>
              </a:solidFill>
            </a:endParaRPr>
          </a:p>
        </p:txBody>
      </p:sp>
      <p:sp>
        <p:nvSpPr>
          <p:cNvPr id="2" name="CaixaDeTexto 1"/>
          <p:cNvSpPr txBox="1"/>
          <p:nvPr/>
        </p:nvSpPr>
        <p:spPr>
          <a:xfrm>
            <a:off x="5087051" y="843615"/>
            <a:ext cx="2382312" cy="369332"/>
          </a:xfrm>
          <a:prstGeom prst="rect">
            <a:avLst/>
          </a:prstGeom>
          <a:noFill/>
        </p:spPr>
        <p:txBody>
          <a:bodyPr wrap="square" rtlCol="0">
            <a:spAutoFit/>
          </a:bodyPr>
          <a:lstStyle/>
          <a:p>
            <a:r>
              <a:rPr lang="pt-BR" b="1" dirty="0">
                <a:solidFill>
                  <a:schemeClr val="bg1"/>
                </a:solidFill>
                <a:latin typeface="Trebuchet MS" panose="020B0603020202020204" pitchFamily="34" charset="0"/>
              </a:rPr>
              <a:t>Project </a:t>
            </a:r>
            <a:r>
              <a:rPr lang="pt-BR" b="1" dirty="0" err="1">
                <a:solidFill>
                  <a:schemeClr val="bg1"/>
                </a:solidFill>
                <a:latin typeface="Trebuchet MS" panose="020B0603020202020204" pitchFamily="34" charset="0"/>
              </a:rPr>
              <a:t>Integration</a:t>
            </a:r>
            <a:endParaRPr lang="pt-BR" b="1" dirty="0">
              <a:solidFill>
                <a:schemeClr val="bg1"/>
              </a:solidFill>
              <a:latin typeface="Trebuchet MS" panose="020B0603020202020204" pitchFamily="34" charset="0"/>
            </a:endParaRPr>
          </a:p>
        </p:txBody>
      </p:sp>
      <p:sp>
        <p:nvSpPr>
          <p:cNvPr id="17" name="CaixaDeTexto 16"/>
          <p:cNvSpPr txBox="1"/>
          <p:nvPr/>
        </p:nvSpPr>
        <p:spPr>
          <a:xfrm>
            <a:off x="5087051" y="1272830"/>
            <a:ext cx="4303592" cy="369332"/>
          </a:xfrm>
          <a:prstGeom prst="rect">
            <a:avLst/>
          </a:prstGeom>
          <a:noFill/>
        </p:spPr>
        <p:txBody>
          <a:bodyPr wrap="square" rtlCol="0">
            <a:spAutoFit/>
          </a:bodyPr>
          <a:lstStyle/>
          <a:p>
            <a:r>
              <a:rPr lang="pt-BR" b="1" dirty="0">
                <a:solidFill>
                  <a:schemeClr val="bg1"/>
                </a:solidFill>
                <a:latin typeface="Trebuchet MS" panose="020B0603020202020204" pitchFamily="34" charset="0"/>
              </a:rPr>
              <a:t>Business </a:t>
            </a:r>
            <a:r>
              <a:rPr lang="pt-BR" b="1" dirty="0" err="1">
                <a:solidFill>
                  <a:schemeClr val="bg1"/>
                </a:solidFill>
                <a:latin typeface="Trebuchet MS" panose="020B0603020202020204" pitchFamily="34" charset="0"/>
              </a:rPr>
              <a:t>Process</a:t>
            </a:r>
            <a:r>
              <a:rPr lang="pt-BR" b="1" dirty="0">
                <a:solidFill>
                  <a:schemeClr val="bg1"/>
                </a:solidFill>
                <a:latin typeface="Trebuchet MS" panose="020B0603020202020204" pitchFamily="34" charset="0"/>
              </a:rPr>
              <a:t> </a:t>
            </a:r>
            <a:r>
              <a:rPr lang="pt-BR" b="1" dirty="0" err="1">
                <a:solidFill>
                  <a:schemeClr val="bg1"/>
                </a:solidFill>
                <a:latin typeface="Trebuchet MS" panose="020B0603020202020204" pitchFamily="34" charset="0"/>
              </a:rPr>
              <a:t>Model</a:t>
            </a:r>
            <a:r>
              <a:rPr lang="pt-BR" b="1" dirty="0">
                <a:solidFill>
                  <a:schemeClr val="bg1"/>
                </a:solidFill>
                <a:latin typeface="Trebuchet MS" panose="020B0603020202020204" pitchFamily="34" charset="0"/>
              </a:rPr>
              <a:t> </a:t>
            </a:r>
            <a:r>
              <a:rPr lang="pt-BR" b="1" dirty="0" err="1">
                <a:solidFill>
                  <a:schemeClr val="bg1"/>
                </a:solidFill>
                <a:latin typeface="Trebuchet MS" panose="020B0603020202020204" pitchFamily="34" charset="0"/>
              </a:rPr>
              <a:t>and</a:t>
            </a:r>
            <a:r>
              <a:rPr lang="pt-BR" b="1" dirty="0">
                <a:solidFill>
                  <a:schemeClr val="bg1"/>
                </a:solidFill>
                <a:latin typeface="Trebuchet MS" panose="020B0603020202020204" pitchFamily="34" charset="0"/>
              </a:rPr>
              <a:t> </a:t>
            </a:r>
            <a:r>
              <a:rPr lang="pt-BR" b="1" dirty="0" err="1">
                <a:solidFill>
                  <a:schemeClr val="bg1"/>
                </a:solidFill>
                <a:latin typeface="Trebuchet MS" panose="020B0603020202020204" pitchFamily="34" charset="0"/>
              </a:rPr>
              <a:t>Notation</a:t>
            </a:r>
            <a:r>
              <a:rPr lang="pt-BR" b="1" dirty="0">
                <a:solidFill>
                  <a:schemeClr val="bg1"/>
                </a:solidFill>
                <a:latin typeface="Trebuchet MS" panose="020B0603020202020204" pitchFamily="34" charset="0"/>
              </a:rPr>
              <a:t> </a:t>
            </a:r>
          </a:p>
        </p:txBody>
      </p:sp>
      <p:sp>
        <p:nvSpPr>
          <p:cNvPr id="20" name="CaixaDeTexto 19"/>
          <p:cNvSpPr txBox="1"/>
          <p:nvPr/>
        </p:nvSpPr>
        <p:spPr>
          <a:xfrm>
            <a:off x="5099922" y="1716847"/>
            <a:ext cx="1607683" cy="584775"/>
          </a:xfrm>
          <a:prstGeom prst="rect">
            <a:avLst/>
          </a:prstGeom>
          <a:noFill/>
        </p:spPr>
        <p:txBody>
          <a:bodyPr wrap="square" rtlCol="0">
            <a:spAutoFit/>
          </a:bodyPr>
          <a:lstStyle/>
          <a:p>
            <a:r>
              <a:rPr lang="pt-BR" b="1" dirty="0" err="1">
                <a:solidFill>
                  <a:schemeClr val="bg1"/>
                </a:solidFill>
                <a:latin typeface="Trebuchet MS" panose="020B0603020202020204" pitchFamily="34" charset="0"/>
              </a:rPr>
              <a:t>Wireframes</a:t>
            </a:r>
            <a:endParaRPr lang="pt-BR" sz="1400" b="1" dirty="0">
              <a:solidFill>
                <a:schemeClr val="bg1"/>
              </a:solidFill>
              <a:latin typeface="Trebuchet MS" panose="020B0603020202020204" pitchFamily="34" charset="0"/>
            </a:endParaRPr>
          </a:p>
          <a:p>
            <a:endParaRPr lang="pt-BR" sz="1400" b="1" dirty="0">
              <a:solidFill>
                <a:schemeClr val="bg1"/>
              </a:solidFill>
              <a:latin typeface="Trebuchet MS" panose="020B0603020202020204" pitchFamily="34" charset="0"/>
            </a:endParaRPr>
          </a:p>
        </p:txBody>
      </p:sp>
      <p:sp>
        <p:nvSpPr>
          <p:cNvPr id="22" name="CaixaDeTexto 21"/>
          <p:cNvSpPr txBox="1"/>
          <p:nvPr/>
        </p:nvSpPr>
        <p:spPr>
          <a:xfrm>
            <a:off x="5157029" y="2106086"/>
            <a:ext cx="2705983" cy="369332"/>
          </a:xfrm>
          <a:prstGeom prst="rect">
            <a:avLst/>
          </a:prstGeom>
          <a:noFill/>
        </p:spPr>
        <p:txBody>
          <a:bodyPr wrap="square" rtlCol="0">
            <a:spAutoFit/>
          </a:bodyPr>
          <a:lstStyle/>
          <a:p>
            <a:r>
              <a:rPr lang="pt-BR" b="1" dirty="0" err="1">
                <a:solidFill>
                  <a:schemeClr val="bg1"/>
                </a:solidFill>
                <a:latin typeface="Trebuchet MS" panose="020B0603020202020204" pitchFamily="34" charset="0"/>
              </a:rPr>
              <a:t>User</a:t>
            </a:r>
            <a:r>
              <a:rPr lang="pt-BR" b="1" dirty="0">
                <a:solidFill>
                  <a:schemeClr val="bg1"/>
                </a:solidFill>
                <a:latin typeface="Trebuchet MS" panose="020B0603020202020204" pitchFamily="34" charset="0"/>
              </a:rPr>
              <a:t> </a:t>
            </a:r>
            <a:r>
              <a:rPr lang="pt-BR" b="1" dirty="0" err="1">
                <a:solidFill>
                  <a:schemeClr val="bg1"/>
                </a:solidFill>
                <a:latin typeface="Trebuchet MS" panose="020B0603020202020204" pitchFamily="34" charset="0"/>
              </a:rPr>
              <a:t>Stories</a:t>
            </a:r>
            <a:endParaRPr lang="pt-BR" b="1" dirty="0">
              <a:solidFill>
                <a:schemeClr val="bg1"/>
              </a:solidFill>
              <a:latin typeface="Trebuchet MS" panose="020B0603020202020204" pitchFamily="34" charset="0"/>
            </a:endParaRPr>
          </a:p>
        </p:txBody>
      </p:sp>
      <p:sp>
        <p:nvSpPr>
          <p:cNvPr id="23" name="Espaço Reservado para Texto 3"/>
          <p:cNvSpPr txBox="1">
            <a:spLocks/>
          </p:cNvSpPr>
          <p:nvPr/>
        </p:nvSpPr>
        <p:spPr>
          <a:xfrm>
            <a:off x="4513799" y="2570802"/>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05.</a:t>
            </a:r>
            <a:endParaRPr lang="en-US" sz="2400" dirty="0">
              <a:solidFill>
                <a:schemeClr val="accent4"/>
              </a:solidFill>
            </a:endParaRPr>
          </a:p>
        </p:txBody>
      </p:sp>
      <p:sp>
        <p:nvSpPr>
          <p:cNvPr id="24" name="CaixaDeTexto 23"/>
          <p:cNvSpPr txBox="1"/>
          <p:nvPr/>
        </p:nvSpPr>
        <p:spPr>
          <a:xfrm>
            <a:off x="5157029" y="2518559"/>
            <a:ext cx="3558904" cy="369332"/>
          </a:xfrm>
          <a:prstGeom prst="rect">
            <a:avLst/>
          </a:prstGeom>
          <a:noFill/>
        </p:spPr>
        <p:txBody>
          <a:bodyPr wrap="square" rtlCol="0">
            <a:spAutoFit/>
          </a:bodyPr>
          <a:lstStyle/>
          <a:p>
            <a:r>
              <a:rPr lang="pt-BR" b="1" dirty="0" err="1">
                <a:solidFill>
                  <a:schemeClr val="bg1"/>
                </a:solidFill>
                <a:latin typeface="Trebuchet MS" panose="020B0603020202020204" pitchFamily="34" charset="0"/>
              </a:rPr>
              <a:t>Class</a:t>
            </a:r>
            <a:r>
              <a:rPr lang="pt-BR" b="1" dirty="0">
                <a:solidFill>
                  <a:schemeClr val="bg1"/>
                </a:solidFill>
                <a:latin typeface="Trebuchet MS" panose="020B0603020202020204" pitchFamily="34" charset="0"/>
              </a:rPr>
              <a:t> </a:t>
            </a:r>
            <a:r>
              <a:rPr lang="pt-BR" b="1" dirty="0" err="1">
                <a:solidFill>
                  <a:schemeClr val="bg1"/>
                </a:solidFill>
                <a:latin typeface="Trebuchet MS" panose="020B0603020202020204" pitchFamily="34" charset="0"/>
              </a:rPr>
              <a:t>Diagram</a:t>
            </a:r>
            <a:endParaRPr lang="pt-BR" b="1" dirty="0">
              <a:solidFill>
                <a:schemeClr val="bg1"/>
              </a:solidFill>
              <a:latin typeface="Trebuchet MS" panose="020B0603020202020204" pitchFamily="34" charset="0"/>
            </a:endParaRPr>
          </a:p>
        </p:txBody>
      </p:sp>
      <p:sp>
        <p:nvSpPr>
          <p:cNvPr id="25" name="Espaço Reservado para Texto 3"/>
          <p:cNvSpPr txBox="1">
            <a:spLocks/>
          </p:cNvSpPr>
          <p:nvPr/>
        </p:nvSpPr>
        <p:spPr>
          <a:xfrm>
            <a:off x="4532685" y="2992826"/>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06.</a:t>
            </a:r>
            <a:endParaRPr lang="en-US" sz="2400" dirty="0">
              <a:solidFill>
                <a:schemeClr val="accent4"/>
              </a:solidFill>
            </a:endParaRPr>
          </a:p>
        </p:txBody>
      </p:sp>
      <p:sp>
        <p:nvSpPr>
          <p:cNvPr id="26" name="CaixaDeTexto 25"/>
          <p:cNvSpPr txBox="1"/>
          <p:nvPr/>
        </p:nvSpPr>
        <p:spPr>
          <a:xfrm>
            <a:off x="5175915" y="2940583"/>
            <a:ext cx="3558904" cy="369332"/>
          </a:xfrm>
          <a:prstGeom prst="rect">
            <a:avLst/>
          </a:prstGeom>
          <a:noFill/>
        </p:spPr>
        <p:txBody>
          <a:bodyPr wrap="square" rtlCol="0">
            <a:spAutoFit/>
          </a:bodyPr>
          <a:lstStyle/>
          <a:p>
            <a:r>
              <a:rPr lang="en-US" b="1" dirty="0">
                <a:solidFill>
                  <a:schemeClr val="bg1"/>
                </a:solidFill>
                <a:latin typeface="Trebuchet MS" panose="020B0603020202020204" pitchFamily="34" charset="0"/>
              </a:rPr>
              <a:t>Technology &amp; Tools</a:t>
            </a:r>
            <a:endParaRPr lang="pt-BR" b="1" dirty="0">
              <a:solidFill>
                <a:schemeClr val="bg1"/>
              </a:solidFill>
              <a:latin typeface="Trebuchet MS" panose="020B0603020202020204" pitchFamily="34" charset="0"/>
            </a:endParaRPr>
          </a:p>
        </p:txBody>
      </p:sp>
      <p:sp>
        <p:nvSpPr>
          <p:cNvPr id="27" name="Espaço Reservado para Texto 3"/>
          <p:cNvSpPr txBox="1">
            <a:spLocks/>
          </p:cNvSpPr>
          <p:nvPr/>
        </p:nvSpPr>
        <p:spPr>
          <a:xfrm>
            <a:off x="4532685" y="3456310"/>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07. </a:t>
            </a:r>
            <a:endParaRPr lang="en-US" sz="1800" dirty="0">
              <a:solidFill>
                <a:schemeClr val="bg1"/>
              </a:solidFill>
              <a:latin typeface="Trebuchet MS" panose="020B0603020202020204" pitchFamily="34" charset="0"/>
              <a:ea typeface="+mn-ea"/>
              <a:cs typeface="+mn-cs"/>
            </a:endParaRPr>
          </a:p>
        </p:txBody>
      </p:sp>
      <p:sp>
        <p:nvSpPr>
          <p:cNvPr id="19" name="Espaço Reservado para Texto 3"/>
          <p:cNvSpPr txBox="1">
            <a:spLocks/>
          </p:cNvSpPr>
          <p:nvPr/>
        </p:nvSpPr>
        <p:spPr>
          <a:xfrm>
            <a:off x="4538715" y="3879567"/>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08.</a:t>
            </a:r>
            <a:endParaRPr lang="en-US" sz="2400" dirty="0">
              <a:solidFill>
                <a:schemeClr val="accent4"/>
              </a:solidFill>
            </a:endParaRPr>
          </a:p>
        </p:txBody>
      </p:sp>
      <p:sp>
        <p:nvSpPr>
          <p:cNvPr id="21" name="CaixaDeTexto 20"/>
          <p:cNvSpPr txBox="1"/>
          <p:nvPr/>
        </p:nvSpPr>
        <p:spPr>
          <a:xfrm>
            <a:off x="5181944" y="3842072"/>
            <a:ext cx="3962055" cy="369332"/>
          </a:xfrm>
          <a:prstGeom prst="rect">
            <a:avLst/>
          </a:prstGeom>
          <a:noFill/>
        </p:spPr>
        <p:txBody>
          <a:bodyPr wrap="square" rtlCol="0">
            <a:spAutoFit/>
          </a:bodyPr>
          <a:lstStyle/>
          <a:p>
            <a:r>
              <a:rPr lang="en-US" b="1" dirty="0">
                <a:solidFill>
                  <a:schemeClr val="bg1"/>
                </a:solidFill>
                <a:latin typeface="Trebuchet MS" panose="020B0603020202020204" pitchFamily="34" charset="0"/>
              </a:rPr>
              <a:t>Recruitment Management Software</a:t>
            </a:r>
            <a:endParaRPr lang="pt-BR" b="1" dirty="0">
              <a:solidFill>
                <a:schemeClr val="bg1"/>
              </a:solidFill>
              <a:latin typeface="Trebuchet MS" panose="020B0603020202020204" pitchFamily="34" charset="0"/>
            </a:endParaRPr>
          </a:p>
        </p:txBody>
      </p:sp>
      <p:sp>
        <p:nvSpPr>
          <p:cNvPr id="29" name="CaixaDeTexto 28"/>
          <p:cNvSpPr txBox="1"/>
          <p:nvPr/>
        </p:nvSpPr>
        <p:spPr>
          <a:xfrm>
            <a:off x="5157028" y="3431030"/>
            <a:ext cx="3411785" cy="369332"/>
          </a:xfrm>
          <a:prstGeom prst="rect">
            <a:avLst/>
          </a:prstGeom>
          <a:noFill/>
        </p:spPr>
        <p:txBody>
          <a:bodyPr wrap="square" rtlCol="0">
            <a:spAutoFit/>
          </a:bodyPr>
          <a:lstStyle/>
          <a:p>
            <a:r>
              <a:rPr lang="en-US" b="1" dirty="0">
                <a:solidFill>
                  <a:schemeClr val="bg1"/>
                </a:solidFill>
                <a:latin typeface="Trebuchet MS" panose="020B0603020202020204" pitchFamily="34" charset="0"/>
              </a:rPr>
              <a:t>Test Cases</a:t>
            </a:r>
            <a:endParaRPr lang="pt-BR" b="1" dirty="0">
              <a:solidFill>
                <a:schemeClr val="bg1"/>
              </a:solidFill>
              <a:latin typeface="Trebuchet MS" panose="020B0603020202020204" pitchFamily="34" charset="0"/>
            </a:endParaRPr>
          </a:p>
        </p:txBody>
      </p:sp>
      <p:sp>
        <p:nvSpPr>
          <p:cNvPr id="28" name="Espaço Reservado para Texto 3">
            <a:extLst>
              <a:ext uri="{FF2B5EF4-FFF2-40B4-BE49-F238E27FC236}">
                <a16:creationId xmlns:a16="http://schemas.microsoft.com/office/drawing/2014/main" xmlns="" id="{15FE296B-E8EF-4274-90E6-86BDF08A1514}"/>
              </a:ext>
            </a:extLst>
          </p:cNvPr>
          <p:cNvSpPr txBox="1">
            <a:spLocks/>
          </p:cNvSpPr>
          <p:nvPr/>
        </p:nvSpPr>
        <p:spPr>
          <a:xfrm>
            <a:off x="4538715" y="4240763"/>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09.</a:t>
            </a:r>
            <a:endParaRPr lang="en-US" sz="2400" dirty="0">
              <a:solidFill>
                <a:schemeClr val="accent4"/>
              </a:solidFill>
            </a:endParaRPr>
          </a:p>
        </p:txBody>
      </p:sp>
      <p:sp>
        <p:nvSpPr>
          <p:cNvPr id="30" name="CaixaDeTexto 29">
            <a:extLst>
              <a:ext uri="{FF2B5EF4-FFF2-40B4-BE49-F238E27FC236}">
                <a16:creationId xmlns:a16="http://schemas.microsoft.com/office/drawing/2014/main" xmlns="" id="{44A4A2FA-CC10-43F0-B6AB-17E287ED34A3}"/>
              </a:ext>
            </a:extLst>
          </p:cNvPr>
          <p:cNvSpPr txBox="1"/>
          <p:nvPr/>
        </p:nvSpPr>
        <p:spPr>
          <a:xfrm>
            <a:off x="5181945" y="4203268"/>
            <a:ext cx="1456182" cy="369332"/>
          </a:xfrm>
          <a:prstGeom prst="rect">
            <a:avLst/>
          </a:prstGeom>
          <a:noFill/>
        </p:spPr>
        <p:txBody>
          <a:bodyPr wrap="square" rtlCol="0">
            <a:spAutoFit/>
          </a:bodyPr>
          <a:lstStyle/>
          <a:p>
            <a:r>
              <a:rPr lang="pt-BR" b="1" dirty="0">
                <a:solidFill>
                  <a:schemeClr val="bg1"/>
                </a:solidFill>
                <a:latin typeface="Trebuchet MS" panose="020B0603020202020204" pitchFamily="34" charset="0"/>
              </a:rPr>
              <a:t>Next </a:t>
            </a:r>
            <a:r>
              <a:rPr lang="pt-BR" b="1" dirty="0" err="1">
                <a:solidFill>
                  <a:schemeClr val="bg1"/>
                </a:solidFill>
                <a:latin typeface="Trebuchet MS" panose="020B0603020202020204" pitchFamily="34" charset="0"/>
              </a:rPr>
              <a:t>Steps</a:t>
            </a:r>
            <a:endParaRPr lang="pt-BR"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758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660250713"/>
              </p:ext>
            </p:extLst>
          </p:nvPr>
        </p:nvGraphicFramePr>
        <p:xfrm>
          <a:off x="1061358" y="3405240"/>
          <a:ext cx="7021285" cy="1342544"/>
        </p:xfrm>
        <a:graphic>
          <a:graphicData uri="http://schemas.openxmlformats.org/drawingml/2006/table">
            <a:tbl>
              <a:tblPr firstRow="1" firstCol="1" bandRow="1">
                <a:tableStyleId>{5C22544A-7EE6-4342-B048-85BDC9FD1C3A}</a:tableStyleId>
              </a:tblPr>
              <a:tblGrid>
                <a:gridCol w="5453742">
                  <a:extLst>
                    <a:ext uri="{9D8B030D-6E8A-4147-A177-3AD203B41FA5}">
                      <a16:colId xmlns:a16="http://schemas.microsoft.com/office/drawing/2014/main" xmlns="" val="20000"/>
                    </a:ext>
                  </a:extLst>
                </a:gridCol>
                <a:gridCol w="1567543">
                  <a:extLst>
                    <a:ext uri="{9D8B030D-6E8A-4147-A177-3AD203B41FA5}">
                      <a16:colId xmlns:a16="http://schemas.microsoft.com/office/drawing/2014/main" xmlns="" val="20001"/>
                    </a:ext>
                  </a:extLst>
                </a:gridCol>
              </a:tblGrid>
              <a:tr h="222985">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8903</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689717">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quero divulgar as vagas nas redes sociais (</a:t>
                      </a:r>
                      <a:r>
                        <a:rPr lang="pt-BR" sz="1200" b="0" kern="1200" dirty="0" err="1">
                          <a:solidFill>
                            <a:srgbClr val="002060"/>
                          </a:solidFill>
                          <a:effectLst/>
                          <a:latin typeface="+mn-lt"/>
                          <a:ea typeface="+mn-ea"/>
                          <a:cs typeface="+mn-cs"/>
                        </a:rPr>
                        <a:t>Facebook</a:t>
                      </a:r>
                      <a:r>
                        <a:rPr lang="pt-BR" sz="1200" b="0" kern="1200" dirty="0">
                          <a:solidFill>
                            <a:srgbClr val="002060"/>
                          </a:solidFill>
                          <a:effectLst/>
                          <a:latin typeface="+mn-lt"/>
                          <a:ea typeface="+mn-ea"/>
                          <a:cs typeface="+mn-cs"/>
                        </a:rPr>
                        <a:t>, </a:t>
                      </a:r>
                      <a:r>
                        <a:rPr lang="pt-BR" sz="1200" b="0" kern="1200" dirty="0" err="1">
                          <a:solidFill>
                            <a:srgbClr val="002060"/>
                          </a:solidFill>
                          <a:effectLst/>
                          <a:latin typeface="+mn-lt"/>
                          <a:ea typeface="+mn-ea"/>
                          <a:cs typeface="+mn-cs"/>
                        </a:rPr>
                        <a:t>WhatsApp</a:t>
                      </a:r>
                      <a:r>
                        <a:rPr lang="pt-BR" sz="1200" b="0" kern="1200" dirty="0">
                          <a:solidFill>
                            <a:srgbClr val="002060"/>
                          </a:solidFill>
                          <a:effectLst/>
                          <a:latin typeface="+mn-lt"/>
                          <a:ea typeface="+mn-ea"/>
                          <a:cs typeface="+mn-cs"/>
                        </a:rPr>
                        <a:t> e </a:t>
                      </a:r>
                      <a:r>
                        <a:rPr lang="pt-BR" sz="1200" b="0" kern="1200" dirty="0" err="1">
                          <a:solidFill>
                            <a:srgbClr val="002060"/>
                          </a:solidFill>
                          <a:effectLst/>
                          <a:latin typeface="+mn-lt"/>
                          <a:ea typeface="+mn-ea"/>
                          <a:cs typeface="+mn-cs"/>
                        </a:rPr>
                        <a:t>Linkedin</a:t>
                      </a:r>
                      <a:r>
                        <a:rPr lang="pt-BR" sz="1200" b="0" kern="1200" dirty="0">
                          <a:solidFill>
                            <a:srgbClr val="002060"/>
                          </a:solidFill>
                          <a:effectLst/>
                          <a:latin typeface="+mn-lt"/>
                          <a:ea typeface="+mn-ea"/>
                          <a:cs typeface="+mn-cs"/>
                        </a:rPr>
                        <a:t>), onde o candidato, ao entrar no link de divulgação, será encaminhado para uma página, onde estarão descritos os requisitos para a vaga.</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24544">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Facilidade para encontrar candidatos com os requisitos necessários para determinada vaga </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50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8" name="Tabela 7"/>
          <p:cNvGraphicFramePr>
            <a:graphicFrameLocks noGrp="1"/>
          </p:cNvGraphicFramePr>
          <p:nvPr>
            <p:extLst>
              <p:ext uri="{D42A27DB-BD31-4B8C-83A1-F6EECF244321}">
                <p14:modId xmlns:p14="http://schemas.microsoft.com/office/powerpoint/2010/main" val="30677803"/>
              </p:ext>
            </p:extLst>
          </p:nvPr>
        </p:nvGraphicFramePr>
        <p:xfrm>
          <a:off x="1053807" y="1989060"/>
          <a:ext cx="7036387" cy="1015166"/>
        </p:xfrm>
        <a:graphic>
          <a:graphicData uri="http://schemas.openxmlformats.org/drawingml/2006/table">
            <a:tbl>
              <a:tblPr firstRow="1" firstCol="1" bandRow="1">
                <a:tableStyleId>{5C22544A-7EE6-4342-B048-85BDC9FD1C3A}</a:tableStyleId>
              </a:tblPr>
              <a:tblGrid>
                <a:gridCol w="5468845">
                  <a:extLst>
                    <a:ext uri="{9D8B030D-6E8A-4147-A177-3AD203B41FA5}">
                      <a16:colId xmlns:a16="http://schemas.microsoft.com/office/drawing/2014/main" xmlns="" val="20000"/>
                    </a:ext>
                  </a:extLst>
                </a:gridCol>
                <a:gridCol w="1567542">
                  <a:extLst>
                    <a:ext uri="{9D8B030D-6E8A-4147-A177-3AD203B41FA5}">
                      <a16:colId xmlns:a16="http://schemas.microsoft.com/office/drawing/2014/main" xmlns="" val="20001"/>
                    </a:ext>
                  </a:extLst>
                </a:gridCol>
              </a:tblGrid>
              <a:tr h="244431">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8902</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a:t>
                      </a:r>
                      <a:r>
                        <a:rPr lang="pt-BR" sz="1400" b="1" kern="1200" baseline="0" dirty="0">
                          <a:solidFill>
                            <a:schemeClr val="lt1"/>
                          </a:solidFill>
                          <a:effectLst/>
                          <a:latin typeface="+mn-lt"/>
                          <a:ea typeface="+mn-ea"/>
                          <a:cs typeface="+mn-cs"/>
                        </a:rPr>
                        <a:t> Candidato</a:t>
                      </a:r>
                      <a:endParaRPr lang="pt-BR" sz="1400" b="1" kern="1200" dirty="0">
                        <a:solidFill>
                          <a:schemeClr val="lt1"/>
                        </a:solidFill>
                        <a:effectLst/>
                        <a:latin typeface="+mn-lt"/>
                        <a:ea typeface="+mn-ea"/>
                        <a:cs typeface="+mn-cs"/>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46593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candidato, gostaria de me candidatar a múltiplas vagas com o mesmo formulário (8904) preenchido.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Prioridade: IMPORTANTE</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04800">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do negócio: Maior possiblidade de contratação por parte da GSW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Complexidade: 10</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9" name="Tabela 8"/>
          <p:cNvGraphicFramePr>
            <a:graphicFrameLocks noGrp="1"/>
          </p:cNvGraphicFramePr>
          <p:nvPr>
            <p:extLst>
              <p:ext uri="{D42A27DB-BD31-4B8C-83A1-F6EECF244321}">
                <p14:modId xmlns:p14="http://schemas.microsoft.com/office/powerpoint/2010/main" val="1285289710"/>
              </p:ext>
            </p:extLst>
          </p:nvPr>
        </p:nvGraphicFramePr>
        <p:xfrm>
          <a:off x="1045990" y="401014"/>
          <a:ext cx="7052021" cy="1187032"/>
        </p:xfrm>
        <a:graphic>
          <a:graphicData uri="http://schemas.openxmlformats.org/drawingml/2006/table">
            <a:tbl>
              <a:tblPr firstRow="1" firstCol="1" bandRow="1">
                <a:tableStyleId>{5C22544A-7EE6-4342-B048-85BDC9FD1C3A}</a:tableStyleId>
              </a:tblPr>
              <a:tblGrid>
                <a:gridCol w="5475514">
                  <a:extLst>
                    <a:ext uri="{9D8B030D-6E8A-4147-A177-3AD203B41FA5}">
                      <a16:colId xmlns:a16="http://schemas.microsoft.com/office/drawing/2014/main" xmlns="" val="20000"/>
                    </a:ext>
                  </a:extLst>
                </a:gridCol>
                <a:gridCol w="1576507">
                  <a:extLst>
                    <a:ext uri="{9D8B030D-6E8A-4147-A177-3AD203B41FA5}">
                      <a16:colId xmlns:a16="http://schemas.microsoft.com/office/drawing/2014/main" xmlns="" val="20001"/>
                    </a:ext>
                  </a:extLst>
                </a:gridCol>
              </a:tblGrid>
              <a:tr h="169952">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8901</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 RH</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410019">
                <a:tc>
                  <a:txBody>
                    <a:bodyPr/>
                    <a:lstStyle/>
                    <a:p>
                      <a:pPr algn="just">
                        <a:lnSpc>
                          <a:spcPct val="107000"/>
                        </a:lnSpc>
                        <a:spcAft>
                          <a:spcPts val="0"/>
                        </a:spcAft>
                      </a:pPr>
                      <a:r>
                        <a:rPr lang="pt-BR" sz="1200" b="0" dirty="0">
                          <a:solidFill>
                            <a:srgbClr val="002060"/>
                          </a:solidFill>
                          <a:effectLst/>
                        </a:rPr>
                        <a:t>Como funcionário do RH, desejo</a:t>
                      </a:r>
                      <a:r>
                        <a:rPr lang="pt-BR" sz="1200" b="0" baseline="0" dirty="0">
                          <a:solidFill>
                            <a:srgbClr val="002060"/>
                          </a:solidFill>
                          <a:effectLst/>
                        </a:rPr>
                        <a:t> </a:t>
                      </a:r>
                      <a:r>
                        <a:rPr lang="pt-BR" sz="1200" b="0" dirty="0">
                          <a:solidFill>
                            <a:srgbClr val="002060"/>
                          </a:solidFill>
                          <a:effectLst/>
                        </a:rPr>
                        <a:t>visualizar o status de cada candidato na vaga específica.</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Prioridade: IMPORTANTE</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548730">
                <a:tc>
                  <a:txBody>
                    <a:bodyPr/>
                    <a:lstStyle/>
                    <a:p>
                      <a:pPr algn="just">
                        <a:lnSpc>
                          <a:spcPct val="107000"/>
                        </a:lnSpc>
                        <a:spcAft>
                          <a:spcPts val="0"/>
                        </a:spcAft>
                      </a:pPr>
                      <a:r>
                        <a:rPr lang="pt-BR" sz="1200" b="0" dirty="0">
                          <a:solidFill>
                            <a:srgbClr val="002060"/>
                          </a:solidFill>
                          <a:effectLst/>
                        </a:rPr>
                        <a:t>Valor: Visibilidade do andamento dos processos, além do mapeamento dos níveis em que cada candidato se encontra.</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Complexidade: 50</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87614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8" name="Tabela 7"/>
          <p:cNvGraphicFramePr>
            <a:graphicFrameLocks noGrp="1"/>
          </p:cNvGraphicFramePr>
          <p:nvPr>
            <p:extLst>
              <p:ext uri="{D42A27DB-BD31-4B8C-83A1-F6EECF244321}">
                <p14:modId xmlns:p14="http://schemas.microsoft.com/office/powerpoint/2010/main" val="21439199"/>
              </p:ext>
            </p:extLst>
          </p:nvPr>
        </p:nvGraphicFramePr>
        <p:xfrm>
          <a:off x="1053807" y="3564338"/>
          <a:ext cx="7036387" cy="1249689"/>
        </p:xfrm>
        <a:graphic>
          <a:graphicData uri="http://schemas.openxmlformats.org/drawingml/2006/table">
            <a:tbl>
              <a:tblPr firstRow="1" firstCol="1" bandRow="1">
                <a:tableStyleId>{5C22544A-7EE6-4342-B048-85BDC9FD1C3A}</a:tableStyleId>
              </a:tblPr>
              <a:tblGrid>
                <a:gridCol w="5468845">
                  <a:extLst>
                    <a:ext uri="{9D8B030D-6E8A-4147-A177-3AD203B41FA5}">
                      <a16:colId xmlns:a16="http://schemas.microsoft.com/office/drawing/2014/main" xmlns="" val="20000"/>
                    </a:ext>
                  </a:extLst>
                </a:gridCol>
                <a:gridCol w="1567542">
                  <a:extLst>
                    <a:ext uri="{9D8B030D-6E8A-4147-A177-3AD203B41FA5}">
                      <a16:colId xmlns:a16="http://schemas.microsoft.com/office/drawing/2014/main" xmlns="" val="20001"/>
                    </a:ext>
                  </a:extLst>
                </a:gridCol>
              </a:tblGrid>
              <a:tr h="268241">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8906</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a:t>
                      </a:r>
                      <a:r>
                        <a:rPr lang="pt-BR" sz="1400" b="1" kern="1200" baseline="0" dirty="0">
                          <a:solidFill>
                            <a:schemeClr val="lt1"/>
                          </a:solidFill>
                          <a:effectLst/>
                          <a:latin typeface="+mn-lt"/>
                          <a:ea typeface="+mn-ea"/>
                          <a:cs typeface="+mn-cs"/>
                        </a:rPr>
                        <a:t> RH</a:t>
                      </a:r>
                      <a:endParaRPr lang="pt-BR" sz="1400" b="1" kern="1200" dirty="0">
                        <a:solidFill>
                          <a:schemeClr val="lt1"/>
                        </a:solidFill>
                        <a:effectLst/>
                        <a:latin typeface="+mn-lt"/>
                        <a:ea typeface="+mn-ea"/>
                        <a:cs typeface="+mn-cs"/>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26416">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Descrição: Como funcionário do RH, gostaria te ter um banco de dados com as informações de candidatos para futuras vagas.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55032">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Maior aproveitamento dos candidatos, bem como maior otimização dos processos.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70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13" name="Tabela 12"/>
          <p:cNvGraphicFramePr>
            <a:graphicFrameLocks noGrp="1"/>
          </p:cNvGraphicFramePr>
          <p:nvPr>
            <p:extLst>
              <p:ext uri="{D42A27DB-BD31-4B8C-83A1-F6EECF244321}">
                <p14:modId xmlns:p14="http://schemas.microsoft.com/office/powerpoint/2010/main" val="1784784701"/>
              </p:ext>
            </p:extLst>
          </p:nvPr>
        </p:nvGraphicFramePr>
        <p:xfrm>
          <a:off x="1052669" y="329472"/>
          <a:ext cx="7038663" cy="1397943"/>
        </p:xfrm>
        <a:graphic>
          <a:graphicData uri="http://schemas.openxmlformats.org/drawingml/2006/table">
            <a:tbl>
              <a:tblPr firstRow="1" firstCol="1" bandRow="1">
                <a:tableStyleId>{5C22544A-7EE6-4342-B048-85BDC9FD1C3A}</a:tableStyleId>
              </a:tblPr>
              <a:tblGrid>
                <a:gridCol w="5471121">
                  <a:extLst>
                    <a:ext uri="{9D8B030D-6E8A-4147-A177-3AD203B41FA5}">
                      <a16:colId xmlns:a16="http://schemas.microsoft.com/office/drawing/2014/main" xmlns="" val="20000"/>
                    </a:ext>
                  </a:extLst>
                </a:gridCol>
                <a:gridCol w="1567542">
                  <a:extLst>
                    <a:ext uri="{9D8B030D-6E8A-4147-A177-3AD203B41FA5}">
                      <a16:colId xmlns:a16="http://schemas.microsoft.com/office/drawing/2014/main" xmlns="" val="20001"/>
                    </a:ext>
                  </a:extLst>
                </a:gridCol>
              </a:tblGrid>
              <a:tr h="253097">
                <a:tc gridSpan="2">
                  <a:txBody>
                    <a:bodyPr/>
                    <a:lstStyle/>
                    <a:p>
                      <a:pPr algn="ctr">
                        <a:lnSpc>
                          <a:spcPct val="107000"/>
                        </a:lnSpc>
                        <a:spcAft>
                          <a:spcPts val="0"/>
                        </a:spcAft>
                      </a:pPr>
                      <a:r>
                        <a:rPr lang="pt-BR" sz="1400" dirty="0" err="1">
                          <a:effectLst/>
                        </a:rPr>
                        <a:t>Story</a:t>
                      </a:r>
                      <a:r>
                        <a:rPr lang="pt-BR" sz="1400" dirty="0">
                          <a:effectLst/>
                        </a:rPr>
                        <a:t> ID: 8904</a:t>
                      </a:r>
                      <a:r>
                        <a:rPr lang="pt-BR" sz="1400" baseline="0" dirty="0">
                          <a:effectLst/>
                          <a:latin typeface="Calibri" panose="020F0502020204030204" pitchFamily="34" charset="0"/>
                          <a:cs typeface="Times New Roman" panose="02020603050405020304" pitchFamily="18" charset="0"/>
                        </a:rPr>
                        <a:t> -</a:t>
                      </a:r>
                      <a:r>
                        <a:rPr lang="pt-BR" sz="1400" dirty="0">
                          <a:effectLst/>
                        </a:rPr>
                        <a:t> </a:t>
                      </a:r>
                      <a:r>
                        <a:rPr lang="pt-BR" sz="1400" b="1" kern="1200" dirty="0">
                          <a:solidFill>
                            <a:schemeClr val="lt1"/>
                          </a:solidFill>
                          <a:effectLst/>
                          <a:latin typeface="+mn-lt"/>
                          <a:ea typeface="+mn-ea"/>
                          <a:cs typeface="+mn-cs"/>
                        </a:rPr>
                        <a:t>Ator: Candidato</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l" defTabSz="685800" rtl="0" eaLnBrk="1" fontAlgn="auto" latinLnBrk="0" hangingPunct="1">
                        <a:lnSpc>
                          <a:spcPct val="107000"/>
                        </a:lnSpc>
                        <a:spcBef>
                          <a:spcPts val="0"/>
                        </a:spcBef>
                        <a:spcAft>
                          <a:spcPts val="800"/>
                        </a:spcAft>
                        <a:buClrTx/>
                        <a:buSzTx/>
                        <a:buFontTx/>
                        <a:buNone/>
                        <a:tabLst/>
                        <a:defRPr/>
                      </a:pPr>
                      <a:endParaRPr lang="pt-BR" sz="11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676760">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candidato, poderei preencher na tela de captura um formulário com dados pessoais (nome, telefone, CPF e e-mail) bem como dados profissionais, além de poder anexar meu currículo para determinada vaga.</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ESSENCIAL</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68086">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Captura de candidatos, além de obtenção de dados profissionais sobre o mesmo.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14" name="Tabela 13"/>
          <p:cNvGraphicFramePr>
            <a:graphicFrameLocks noGrp="1"/>
          </p:cNvGraphicFramePr>
          <p:nvPr>
            <p:extLst>
              <p:ext uri="{D42A27DB-BD31-4B8C-83A1-F6EECF244321}">
                <p14:modId xmlns:p14="http://schemas.microsoft.com/office/powerpoint/2010/main" val="4025528400"/>
              </p:ext>
            </p:extLst>
          </p:nvPr>
        </p:nvGraphicFramePr>
        <p:xfrm>
          <a:off x="1061358" y="2056887"/>
          <a:ext cx="7021285" cy="1188076"/>
        </p:xfrm>
        <a:graphic>
          <a:graphicData uri="http://schemas.openxmlformats.org/drawingml/2006/table">
            <a:tbl>
              <a:tblPr firstRow="1" firstCol="1" bandRow="1">
                <a:tableStyleId>{5C22544A-7EE6-4342-B048-85BDC9FD1C3A}</a:tableStyleId>
              </a:tblPr>
              <a:tblGrid>
                <a:gridCol w="5453743">
                  <a:extLst>
                    <a:ext uri="{9D8B030D-6E8A-4147-A177-3AD203B41FA5}">
                      <a16:colId xmlns:a16="http://schemas.microsoft.com/office/drawing/2014/main" xmlns="" val="20000"/>
                    </a:ext>
                  </a:extLst>
                </a:gridCol>
                <a:gridCol w="1567542">
                  <a:extLst>
                    <a:ext uri="{9D8B030D-6E8A-4147-A177-3AD203B41FA5}">
                      <a16:colId xmlns:a16="http://schemas.microsoft.com/office/drawing/2014/main" xmlns="" val="20001"/>
                    </a:ext>
                  </a:extLst>
                </a:gridCol>
              </a:tblGrid>
              <a:tr h="164870">
                <a:tc gridSpan="2">
                  <a:txBody>
                    <a:bodyPr/>
                    <a:lstStyle/>
                    <a:p>
                      <a:pPr algn="ctr">
                        <a:lnSpc>
                          <a:spcPct val="107000"/>
                        </a:lnSpc>
                        <a:spcAft>
                          <a:spcPts val="0"/>
                        </a:spcAft>
                      </a:pPr>
                      <a:r>
                        <a:rPr lang="pt-BR" sz="1400" dirty="0" err="1">
                          <a:effectLst/>
                        </a:rPr>
                        <a:t>Story</a:t>
                      </a:r>
                      <a:r>
                        <a:rPr lang="pt-BR" sz="1400" dirty="0">
                          <a:effectLst/>
                        </a:rPr>
                        <a:t> ID: 8905  - Ator: </a:t>
                      </a:r>
                      <a:r>
                        <a:rPr lang="pt-BR" sz="1400" b="1" kern="1200" dirty="0">
                          <a:solidFill>
                            <a:schemeClr val="lt1"/>
                          </a:solidFill>
                          <a:effectLst/>
                          <a:latin typeface="+mn-lt"/>
                          <a:ea typeface="+mn-ea"/>
                          <a:cs typeface="+mn-cs"/>
                        </a:rPr>
                        <a:t>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14886">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gostaria de poder buscar funcionários da base de talentos através de filtros de suas qualidades, e atrelá-los a novas vagas.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4907">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Facilidade para encontrar candidatos com os requisitos necessários para determinada vaga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 </a:t>
                      </a:r>
                    </a:p>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2094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13" name="Tabela 12"/>
          <p:cNvGraphicFramePr>
            <a:graphicFrameLocks noGrp="1"/>
          </p:cNvGraphicFramePr>
          <p:nvPr>
            <p:extLst>
              <p:ext uri="{D42A27DB-BD31-4B8C-83A1-F6EECF244321}">
                <p14:modId xmlns:p14="http://schemas.microsoft.com/office/powerpoint/2010/main" val="946963485"/>
              </p:ext>
            </p:extLst>
          </p:nvPr>
        </p:nvGraphicFramePr>
        <p:xfrm>
          <a:off x="1059545" y="1979626"/>
          <a:ext cx="7024911" cy="1147570"/>
        </p:xfrm>
        <a:graphic>
          <a:graphicData uri="http://schemas.openxmlformats.org/drawingml/2006/table">
            <a:tbl>
              <a:tblPr firstRow="1" firstCol="1" bandRow="1">
                <a:tableStyleId>{5C22544A-7EE6-4342-B048-85BDC9FD1C3A}</a:tableStyleId>
              </a:tblPr>
              <a:tblGrid>
                <a:gridCol w="5457369">
                  <a:extLst>
                    <a:ext uri="{9D8B030D-6E8A-4147-A177-3AD203B41FA5}">
                      <a16:colId xmlns:a16="http://schemas.microsoft.com/office/drawing/2014/main" xmlns="" val="20000"/>
                    </a:ext>
                  </a:extLst>
                </a:gridCol>
                <a:gridCol w="1567542">
                  <a:extLst>
                    <a:ext uri="{9D8B030D-6E8A-4147-A177-3AD203B41FA5}">
                      <a16:colId xmlns:a16="http://schemas.microsoft.com/office/drawing/2014/main" xmlns="" val="20001"/>
                    </a:ext>
                  </a:extLst>
                </a:gridCol>
              </a:tblGrid>
              <a:tr h="329365">
                <a:tc gridSpan="2">
                  <a:txBody>
                    <a:bodyPr/>
                    <a:lstStyle/>
                    <a:p>
                      <a:pPr algn="ctr">
                        <a:lnSpc>
                          <a:spcPct val="107000"/>
                        </a:lnSpc>
                        <a:spcAft>
                          <a:spcPts val="0"/>
                        </a:spcAft>
                      </a:pPr>
                      <a:r>
                        <a:rPr lang="pt-BR" sz="1400" dirty="0" err="1">
                          <a:effectLst/>
                        </a:rPr>
                        <a:t>Story</a:t>
                      </a:r>
                      <a:r>
                        <a:rPr lang="pt-BR" sz="1400" dirty="0">
                          <a:effectLst/>
                        </a:rPr>
                        <a:t> ID: 8908</a:t>
                      </a:r>
                      <a:r>
                        <a:rPr lang="pt-BR" sz="1400" baseline="0" dirty="0">
                          <a:effectLst/>
                          <a:latin typeface="Calibri" panose="020F0502020204030204" pitchFamily="34" charset="0"/>
                          <a:cs typeface="Times New Roman" panose="02020603050405020304" pitchFamily="18" charset="0"/>
                        </a:rPr>
                        <a:t> -</a:t>
                      </a:r>
                      <a:r>
                        <a:rPr lang="pt-BR" sz="1400" dirty="0">
                          <a:effectLst/>
                        </a:rPr>
                        <a:t>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l" defTabSz="685800" rtl="0" eaLnBrk="1" fontAlgn="auto" latinLnBrk="0" hangingPunct="1">
                        <a:lnSpc>
                          <a:spcPct val="107000"/>
                        </a:lnSpc>
                        <a:spcBef>
                          <a:spcPts val="0"/>
                        </a:spcBef>
                        <a:spcAft>
                          <a:spcPts val="800"/>
                        </a:spcAft>
                        <a:buClrTx/>
                        <a:buSzTx/>
                        <a:buFontTx/>
                        <a:buNone/>
                        <a:tabLst/>
                        <a:defRPr/>
                      </a:pPr>
                      <a:endParaRPr lang="pt-BR" sz="11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4298">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gostaria de filtrar os candidatos em nosso banco por habilidade/talento.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DESEJÁVEL</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13907">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Facilidade para o funcionário ao pesquisar candidatos, ou atrelá-lo a uma vaga.</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20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15" name="Tabela 14"/>
          <p:cNvGraphicFramePr>
            <a:graphicFrameLocks noGrp="1"/>
          </p:cNvGraphicFramePr>
          <p:nvPr>
            <p:extLst>
              <p:ext uri="{D42A27DB-BD31-4B8C-83A1-F6EECF244321}">
                <p14:modId xmlns:p14="http://schemas.microsoft.com/office/powerpoint/2010/main" val="1779248253"/>
              </p:ext>
            </p:extLst>
          </p:nvPr>
        </p:nvGraphicFramePr>
        <p:xfrm>
          <a:off x="1061357" y="3576747"/>
          <a:ext cx="7021286" cy="1127299"/>
        </p:xfrm>
        <a:graphic>
          <a:graphicData uri="http://schemas.openxmlformats.org/drawingml/2006/table">
            <a:tbl>
              <a:tblPr firstRow="1" firstCol="1" bandRow="1">
                <a:tableStyleId>{5C22544A-7EE6-4342-B048-85BDC9FD1C3A}</a:tableStyleId>
              </a:tblPr>
              <a:tblGrid>
                <a:gridCol w="5453742">
                  <a:extLst>
                    <a:ext uri="{9D8B030D-6E8A-4147-A177-3AD203B41FA5}">
                      <a16:colId xmlns:a16="http://schemas.microsoft.com/office/drawing/2014/main" xmlns="" val="20000"/>
                    </a:ext>
                  </a:extLst>
                </a:gridCol>
                <a:gridCol w="1567544">
                  <a:extLst>
                    <a:ext uri="{9D8B030D-6E8A-4147-A177-3AD203B41FA5}">
                      <a16:colId xmlns:a16="http://schemas.microsoft.com/office/drawing/2014/main" xmlns="" val="20001"/>
                    </a:ext>
                  </a:extLst>
                </a:gridCol>
              </a:tblGrid>
              <a:tr h="169471">
                <a:tc gridSpan="2">
                  <a:txBody>
                    <a:bodyPr/>
                    <a:lstStyle/>
                    <a:p>
                      <a:pPr algn="ctr">
                        <a:lnSpc>
                          <a:spcPct val="107000"/>
                        </a:lnSpc>
                        <a:spcAft>
                          <a:spcPts val="0"/>
                        </a:spcAft>
                      </a:pPr>
                      <a:r>
                        <a:rPr lang="pt-BR" sz="1400" dirty="0" err="1">
                          <a:effectLst/>
                        </a:rPr>
                        <a:t>Story</a:t>
                      </a:r>
                      <a:r>
                        <a:rPr lang="pt-BR" sz="1400" dirty="0">
                          <a:effectLst/>
                        </a:rPr>
                        <a:t> ID: 8909  - Ator: </a:t>
                      </a:r>
                      <a:r>
                        <a:rPr lang="pt-BR" sz="1400" b="1" kern="1200" dirty="0">
                          <a:solidFill>
                            <a:schemeClr val="lt1"/>
                          </a:solidFill>
                          <a:effectLst/>
                          <a:latin typeface="+mn-lt"/>
                          <a:ea typeface="+mn-ea"/>
                          <a:cs typeface="+mn-cs"/>
                        </a:rPr>
                        <a:t>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42596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preciso que, ao cadastrar uma vaga, o sistema me mostre os candidatos aptos a ela.</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73051">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Facilidade ao localizar candidatos em potencial, diminuindo o esforço do funcionário.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16" name="Tabela 15"/>
          <p:cNvGraphicFramePr>
            <a:graphicFrameLocks noGrp="1"/>
          </p:cNvGraphicFramePr>
          <p:nvPr>
            <p:extLst>
              <p:ext uri="{D42A27DB-BD31-4B8C-83A1-F6EECF244321}">
                <p14:modId xmlns:p14="http://schemas.microsoft.com/office/powerpoint/2010/main" val="1459592303"/>
              </p:ext>
            </p:extLst>
          </p:nvPr>
        </p:nvGraphicFramePr>
        <p:xfrm>
          <a:off x="1053815" y="449551"/>
          <a:ext cx="7036370" cy="1099257"/>
        </p:xfrm>
        <a:graphic>
          <a:graphicData uri="http://schemas.openxmlformats.org/drawingml/2006/table">
            <a:tbl>
              <a:tblPr firstRow="1" firstCol="1" bandRow="1">
                <a:tableStyleId>{5C22544A-7EE6-4342-B048-85BDC9FD1C3A}</a:tableStyleId>
              </a:tblPr>
              <a:tblGrid>
                <a:gridCol w="5479713">
                  <a:extLst>
                    <a:ext uri="{9D8B030D-6E8A-4147-A177-3AD203B41FA5}">
                      <a16:colId xmlns:a16="http://schemas.microsoft.com/office/drawing/2014/main" xmlns="" val="20000"/>
                    </a:ext>
                  </a:extLst>
                </a:gridCol>
                <a:gridCol w="1556657">
                  <a:extLst>
                    <a:ext uri="{9D8B030D-6E8A-4147-A177-3AD203B41FA5}">
                      <a16:colId xmlns:a16="http://schemas.microsoft.com/office/drawing/2014/main" xmlns="" val="20001"/>
                    </a:ext>
                  </a:extLst>
                </a:gridCol>
              </a:tblGrid>
              <a:tr h="161201">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8907</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479560">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preciso de filtros para gerar relatórios sobre as vagas cadastradas, onde saberei quem é funcionário e quem é candidato externo.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DESEJÁVEL</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9391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Possibilidade de gerar relatórios para mapear o processo.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 </a:t>
                      </a:r>
                    </a:p>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9441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4281802072"/>
              </p:ext>
            </p:extLst>
          </p:nvPr>
        </p:nvGraphicFramePr>
        <p:xfrm>
          <a:off x="1059436" y="1809112"/>
          <a:ext cx="7025129" cy="1259153"/>
        </p:xfrm>
        <a:graphic>
          <a:graphicData uri="http://schemas.openxmlformats.org/drawingml/2006/table">
            <a:tbl>
              <a:tblPr firstRow="1" firstCol="1" bandRow="1">
                <a:tableStyleId>{5C22544A-7EE6-4342-B048-85BDC9FD1C3A}</a:tableStyleId>
              </a:tblPr>
              <a:tblGrid>
                <a:gridCol w="5435814">
                  <a:extLst>
                    <a:ext uri="{9D8B030D-6E8A-4147-A177-3AD203B41FA5}">
                      <a16:colId xmlns:a16="http://schemas.microsoft.com/office/drawing/2014/main" xmlns="" val="20000"/>
                    </a:ext>
                  </a:extLst>
                </a:gridCol>
                <a:gridCol w="1589315">
                  <a:extLst>
                    <a:ext uri="{9D8B030D-6E8A-4147-A177-3AD203B41FA5}">
                      <a16:colId xmlns:a16="http://schemas.microsoft.com/office/drawing/2014/main" xmlns="" val="20001"/>
                    </a:ext>
                  </a:extLst>
                </a:gridCol>
              </a:tblGrid>
              <a:tr h="159005">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8911</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627658">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gostaria que cada vaga possuísse um ciclo de vida, onde ao atingir uma data limite (predeterminada) ela sai automaticamente do portal, podendo ser reativada gerando um novo ciclo de vida e um histórico.  </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03212">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Automação dos processos, diminuindo o esforço necessário por parte dos funcionários.</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11" name="Tabela 10"/>
          <p:cNvGraphicFramePr>
            <a:graphicFrameLocks noGrp="1"/>
          </p:cNvGraphicFramePr>
          <p:nvPr>
            <p:extLst>
              <p:ext uri="{D42A27DB-BD31-4B8C-83A1-F6EECF244321}">
                <p14:modId xmlns:p14="http://schemas.microsoft.com/office/powerpoint/2010/main" val="2141500560"/>
              </p:ext>
            </p:extLst>
          </p:nvPr>
        </p:nvGraphicFramePr>
        <p:xfrm>
          <a:off x="1064027" y="3522443"/>
          <a:ext cx="7015947" cy="1175515"/>
        </p:xfrm>
        <a:graphic>
          <a:graphicData uri="http://schemas.openxmlformats.org/drawingml/2006/table">
            <a:tbl>
              <a:tblPr firstRow="1" firstCol="1" bandRow="1">
                <a:tableStyleId>{5C22544A-7EE6-4342-B048-85BDC9FD1C3A}</a:tableStyleId>
              </a:tblPr>
              <a:tblGrid>
                <a:gridCol w="5426633">
                  <a:extLst>
                    <a:ext uri="{9D8B030D-6E8A-4147-A177-3AD203B41FA5}">
                      <a16:colId xmlns:a16="http://schemas.microsoft.com/office/drawing/2014/main" xmlns="" val="20000"/>
                    </a:ext>
                  </a:extLst>
                </a:gridCol>
                <a:gridCol w="1589314">
                  <a:extLst>
                    <a:ext uri="{9D8B030D-6E8A-4147-A177-3AD203B41FA5}">
                      <a16:colId xmlns:a16="http://schemas.microsoft.com/office/drawing/2014/main" xmlns="" val="20001"/>
                    </a:ext>
                  </a:extLst>
                </a:gridCol>
              </a:tblGrid>
              <a:tr h="154749">
                <a:tc gridSpan="2">
                  <a:txBody>
                    <a:bodyPr/>
                    <a:lstStyle/>
                    <a:p>
                      <a:pPr algn="ctr">
                        <a:lnSpc>
                          <a:spcPct val="107000"/>
                        </a:lnSpc>
                        <a:spcAft>
                          <a:spcPts val="0"/>
                        </a:spcAft>
                      </a:pPr>
                      <a:r>
                        <a:rPr lang="pt-BR" sz="1400" dirty="0" err="1">
                          <a:effectLst/>
                        </a:rPr>
                        <a:t>Story</a:t>
                      </a:r>
                      <a:r>
                        <a:rPr lang="pt-BR" sz="1400" dirty="0">
                          <a:effectLst/>
                        </a:rPr>
                        <a:t> ID: 8912</a:t>
                      </a:r>
                      <a:r>
                        <a:rPr lang="pt-BR" sz="1400" baseline="0" dirty="0">
                          <a:effectLst/>
                          <a:latin typeface="Calibri" panose="020F0502020204030204" pitchFamily="34" charset="0"/>
                          <a:cs typeface="Times New Roman" panose="02020603050405020304" pitchFamily="18" charset="0"/>
                        </a:rPr>
                        <a:t> -</a:t>
                      </a:r>
                      <a:r>
                        <a:rPr lang="pt-BR" sz="1400" dirty="0">
                          <a:effectLst/>
                        </a:rPr>
                        <a:t>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l" defTabSz="685800" rtl="0" eaLnBrk="1" fontAlgn="auto" latinLnBrk="0" hangingPunct="1">
                        <a:lnSpc>
                          <a:spcPct val="107000"/>
                        </a:lnSpc>
                        <a:spcBef>
                          <a:spcPts val="0"/>
                        </a:spcBef>
                        <a:spcAft>
                          <a:spcPts val="800"/>
                        </a:spcAft>
                        <a:buClrTx/>
                        <a:buSzTx/>
                        <a:buFontTx/>
                        <a:buNone/>
                        <a:tabLst/>
                        <a:defRPr/>
                      </a:pPr>
                      <a:endParaRPr lang="pt-BR" sz="11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47853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preciso que cada processo seja visível no formato de </a:t>
                      </a:r>
                      <a:r>
                        <a:rPr lang="pt-BR" sz="1200" b="0" kern="1200" dirty="0" err="1">
                          <a:solidFill>
                            <a:srgbClr val="002060"/>
                          </a:solidFill>
                          <a:effectLst/>
                          <a:latin typeface="+mn-lt"/>
                          <a:ea typeface="+mn-ea"/>
                          <a:cs typeface="+mn-cs"/>
                        </a:rPr>
                        <a:t>kanban</a:t>
                      </a:r>
                      <a:r>
                        <a:rPr lang="pt-BR" sz="1200" b="0" kern="1200" dirty="0">
                          <a:solidFill>
                            <a:srgbClr val="002060"/>
                          </a:solidFill>
                          <a:effectLst/>
                          <a:latin typeface="+mn-lt"/>
                          <a:ea typeface="+mn-ea"/>
                          <a:cs typeface="+mn-cs"/>
                        </a:rPr>
                        <a:t>, com as seguintes etapas:   Candidatos, Selecionados, Entrevistar, Teste,</a:t>
                      </a:r>
                      <a:r>
                        <a:rPr lang="pt-BR" sz="1200" b="0" kern="1200" baseline="0" dirty="0">
                          <a:solidFill>
                            <a:srgbClr val="002060"/>
                          </a:solidFill>
                          <a:effectLst/>
                          <a:latin typeface="+mn-lt"/>
                          <a:ea typeface="+mn-ea"/>
                          <a:cs typeface="+mn-cs"/>
                        </a:rPr>
                        <a:t> </a:t>
                      </a:r>
                      <a:r>
                        <a:rPr lang="pt-BR" sz="1200" b="0" kern="1200" dirty="0">
                          <a:solidFill>
                            <a:srgbClr val="002060"/>
                          </a:solidFill>
                          <a:effectLst/>
                          <a:latin typeface="+mn-lt"/>
                          <a:ea typeface="+mn-ea"/>
                          <a:cs typeface="+mn-cs"/>
                        </a:rPr>
                        <a:t>Aprovados/Reprovados</a:t>
                      </a:r>
                      <a:r>
                        <a:rPr lang="pt-BR" sz="1200" b="0" kern="1200" baseline="0" dirty="0">
                          <a:solidFill>
                            <a:srgbClr val="002060"/>
                          </a:solidFill>
                          <a:effectLst/>
                          <a:latin typeface="+mn-lt"/>
                          <a:ea typeface="+mn-ea"/>
                          <a:cs typeface="+mn-cs"/>
                        </a:rPr>
                        <a:t> e</a:t>
                      </a:r>
                      <a:r>
                        <a:rPr lang="pt-BR" sz="1200" b="0" kern="1200" dirty="0">
                          <a:solidFill>
                            <a:srgbClr val="002060"/>
                          </a:solidFill>
                          <a:effectLst/>
                          <a:latin typeface="+mn-lt"/>
                          <a:ea typeface="+mn-ea"/>
                          <a:cs typeface="+mn-cs"/>
                        </a:rPr>
                        <a:t> Contratados.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60111">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Disposição dos processos de forma organizada e de fácil entendimento.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50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17" name="Tabela 16"/>
          <p:cNvGraphicFramePr>
            <a:graphicFrameLocks noGrp="1"/>
          </p:cNvGraphicFramePr>
          <p:nvPr>
            <p:extLst>
              <p:ext uri="{D42A27DB-BD31-4B8C-83A1-F6EECF244321}">
                <p14:modId xmlns:p14="http://schemas.microsoft.com/office/powerpoint/2010/main" val="1102255979"/>
              </p:ext>
            </p:extLst>
          </p:nvPr>
        </p:nvGraphicFramePr>
        <p:xfrm>
          <a:off x="1072243" y="464274"/>
          <a:ext cx="6999514" cy="882958"/>
        </p:xfrm>
        <a:graphic>
          <a:graphicData uri="http://schemas.openxmlformats.org/drawingml/2006/table">
            <a:tbl>
              <a:tblPr firstRow="1" firstCol="1" bandRow="1">
                <a:tableStyleId>{5C22544A-7EE6-4342-B048-85BDC9FD1C3A}</a:tableStyleId>
              </a:tblPr>
              <a:tblGrid>
                <a:gridCol w="5421085">
                  <a:extLst>
                    <a:ext uri="{9D8B030D-6E8A-4147-A177-3AD203B41FA5}">
                      <a16:colId xmlns:a16="http://schemas.microsoft.com/office/drawing/2014/main" xmlns="" val="20000"/>
                    </a:ext>
                  </a:extLst>
                </a:gridCol>
                <a:gridCol w="1578429">
                  <a:extLst>
                    <a:ext uri="{9D8B030D-6E8A-4147-A177-3AD203B41FA5}">
                      <a16:colId xmlns:a16="http://schemas.microsoft.com/office/drawing/2014/main" xmlns="" val="20001"/>
                    </a:ext>
                  </a:extLst>
                </a:gridCol>
              </a:tblGrid>
              <a:tr h="225889">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8910</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a:t>
                      </a:r>
                      <a:r>
                        <a:rPr lang="pt-BR" sz="1400" b="1" kern="1200" baseline="0" dirty="0">
                          <a:solidFill>
                            <a:schemeClr val="lt1"/>
                          </a:solidFill>
                          <a:effectLst/>
                          <a:latin typeface="+mn-lt"/>
                          <a:ea typeface="+mn-ea"/>
                          <a:cs typeface="+mn-cs"/>
                        </a:rPr>
                        <a:t> Desenvolvedor (GSW)</a:t>
                      </a:r>
                      <a:endParaRPr lang="pt-BR" sz="1400" b="1" kern="1200" dirty="0">
                        <a:solidFill>
                          <a:schemeClr val="lt1"/>
                        </a:solidFill>
                        <a:effectLst/>
                        <a:latin typeface="+mn-lt"/>
                        <a:ea typeface="+mn-ea"/>
                        <a:cs typeface="+mn-cs"/>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440933">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desenvolvedor, gostaria de um sistema com conceito MVC e fácil compreensão do código.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13742">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Facilidade ao realizar alterações no código fonte do sistema.</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50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20455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2" name="Tabela 1"/>
          <p:cNvGraphicFramePr>
            <a:graphicFrameLocks noGrp="1"/>
          </p:cNvGraphicFramePr>
          <p:nvPr>
            <p:extLst>
              <p:ext uri="{D42A27DB-BD31-4B8C-83A1-F6EECF244321}">
                <p14:modId xmlns:p14="http://schemas.microsoft.com/office/powerpoint/2010/main" val="411932814"/>
              </p:ext>
            </p:extLst>
          </p:nvPr>
        </p:nvGraphicFramePr>
        <p:xfrm>
          <a:off x="1061358" y="1921182"/>
          <a:ext cx="7021285" cy="1717861"/>
        </p:xfrm>
        <a:graphic>
          <a:graphicData uri="http://schemas.openxmlformats.org/drawingml/2006/table">
            <a:tbl>
              <a:tblPr firstRow="1" firstCol="1" bandRow="1">
                <a:tableStyleId>{5C22544A-7EE6-4342-B048-85BDC9FD1C3A}</a:tableStyleId>
              </a:tblPr>
              <a:tblGrid>
                <a:gridCol w="5442857">
                  <a:extLst>
                    <a:ext uri="{9D8B030D-6E8A-4147-A177-3AD203B41FA5}">
                      <a16:colId xmlns:a16="http://schemas.microsoft.com/office/drawing/2014/main" xmlns="" val="20000"/>
                    </a:ext>
                  </a:extLst>
                </a:gridCol>
                <a:gridCol w="1578428">
                  <a:extLst>
                    <a:ext uri="{9D8B030D-6E8A-4147-A177-3AD203B41FA5}">
                      <a16:colId xmlns:a16="http://schemas.microsoft.com/office/drawing/2014/main" xmlns="" val="20001"/>
                    </a:ext>
                  </a:extLst>
                </a:gridCol>
              </a:tblGrid>
              <a:tr h="276658">
                <a:tc gridSpan="2">
                  <a:txBody>
                    <a:bodyPr/>
                    <a:lstStyle/>
                    <a:p>
                      <a:pPr algn="ctr">
                        <a:lnSpc>
                          <a:spcPct val="107000"/>
                        </a:lnSpc>
                        <a:spcAft>
                          <a:spcPts val="0"/>
                        </a:spcAft>
                      </a:pPr>
                      <a:r>
                        <a:rPr lang="pt-BR" sz="1400" dirty="0" err="1">
                          <a:effectLst/>
                        </a:rPr>
                        <a:t>Story</a:t>
                      </a:r>
                      <a:r>
                        <a:rPr lang="pt-BR" sz="1400" dirty="0">
                          <a:effectLst/>
                        </a:rPr>
                        <a:t> ID: </a:t>
                      </a:r>
                      <a:r>
                        <a:rPr lang="pt-BR" sz="1400" dirty="0" smtClean="0">
                          <a:effectLst/>
                        </a:rPr>
                        <a:t>8914  </a:t>
                      </a:r>
                      <a:r>
                        <a:rPr lang="pt-BR" sz="1400" dirty="0">
                          <a:effectLst/>
                        </a:rPr>
                        <a:t>- </a:t>
                      </a:r>
                      <a:r>
                        <a:rPr lang="pt-BR" sz="1200" dirty="0">
                          <a:effectLst/>
                        </a:rPr>
                        <a:t>Ator: </a:t>
                      </a:r>
                      <a:r>
                        <a:rPr lang="pt-BR" sz="1400" b="1" kern="1200" dirty="0">
                          <a:solidFill>
                            <a:schemeClr val="lt1"/>
                          </a:solidFill>
                          <a:effectLst/>
                          <a:latin typeface="+mn-lt"/>
                          <a:ea typeface="+mn-ea"/>
                          <a:cs typeface="+mn-cs"/>
                        </a:rPr>
                        <a:t>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831603">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gostaria de </a:t>
                      </a:r>
                      <a:r>
                        <a:rPr lang="pt-BR" sz="1200" b="0" kern="1200" dirty="0" smtClean="0">
                          <a:solidFill>
                            <a:srgbClr val="002060"/>
                          </a:solidFill>
                          <a:effectLst/>
                          <a:latin typeface="+mn-lt"/>
                          <a:ea typeface="+mn-ea"/>
                          <a:cs typeface="+mn-cs"/>
                        </a:rPr>
                        <a:t>criar</a:t>
                      </a:r>
                      <a:r>
                        <a:rPr lang="pt-BR" sz="1200" b="0" kern="1200" baseline="0" dirty="0" smtClean="0">
                          <a:solidFill>
                            <a:srgbClr val="002060"/>
                          </a:solidFill>
                          <a:effectLst/>
                          <a:latin typeface="+mn-lt"/>
                          <a:ea typeface="+mn-ea"/>
                          <a:cs typeface="+mn-cs"/>
                        </a:rPr>
                        <a:t> </a:t>
                      </a:r>
                      <a:r>
                        <a:rPr lang="pt-BR" sz="1200" b="0" kern="1200" baseline="0" dirty="0" err="1" smtClean="0">
                          <a:solidFill>
                            <a:srgbClr val="002060"/>
                          </a:solidFill>
                          <a:effectLst/>
                          <a:latin typeface="+mn-lt"/>
                          <a:ea typeface="+mn-ea"/>
                          <a:cs typeface="+mn-cs"/>
                        </a:rPr>
                        <a:t>labels</a:t>
                      </a:r>
                      <a:r>
                        <a:rPr lang="pt-BR" sz="1200" b="0" kern="1200" baseline="0" dirty="0" smtClean="0">
                          <a:solidFill>
                            <a:srgbClr val="002060"/>
                          </a:solidFill>
                          <a:effectLst/>
                          <a:latin typeface="+mn-lt"/>
                          <a:ea typeface="+mn-ea"/>
                          <a:cs typeface="+mn-cs"/>
                        </a:rPr>
                        <a:t> para serem aplicados para os candidatos</a:t>
                      </a:r>
                      <a:r>
                        <a:rPr lang="pt-BR" sz="1200" b="0" kern="1200" dirty="0" smtClean="0">
                          <a:solidFill>
                            <a:srgbClr val="002060"/>
                          </a:solidFill>
                          <a:effectLst/>
                          <a:latin typeface="+mn-lt"/>
                          <a:ea typeface="+mn-ea"/>
                          <a:cs typeface="+mn-cs"/>
                        </a:rPr>
                        <a:t>, </a:t>
                      </a:r>
                      <a:r>
                        <a:rPr lang="pt-BR" sz="1200" b="0" kern="1200" dirty="0">
                          <a:solidFill>
                            <a:srgbClr val="002060"/>
                          </a:solidFill>
                          <a:effectLst/>
                          <a:latin typeface="+mn-lt"/>
                          <a:ea typeface="+mn-ea"/>
                          <a:cs typeface="+mn-cs"/>
                        </a:rPr>
                        <a:t>como por exemplo: “Perfil de Liderança”, “Organizado” etc.</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609600">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Melhor conhecimento dos candidatos, gerando assim um processo mais assertivo de contratação.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a:t>
                      </a:r>
                      <a:r>
                        <a:rPr lang="pt-BR" sz="1200" b="0" kern="1200" dirty="0" smtClean="0">
                          <a:solidFill>
                            <a:srgbClr val="002060"/>
                          </a:solidFill>
                          <a:effectLst/>
                          <a:latin typeface="+mn-lt"/>
                          <a:ea typeface="+mn-ea"/>
                          <a:cs typeface="+mn-cs"/>
                        </a:rPr>
                        <a:t>30</a:t>
                      </a:r>
                      <a:endParaRPr lang="pt-BR" sz="1200" b="0" kern="1200" dirty="0">
                        <a:solidFill>
                          <a:srgbClr val="002060"/>
                        </a:solidFill>
                        <a:effectLst/>
                        <a:latin typeface="+mn-lt"/>
                        <a:ea typeface="+mn-ea"/>
                        <a:cs typeface="+mn-cs"/>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9" name="Tabela 8"/>
          <p:cNvGraphicFramePr>
            <a:graphicFrameLocks noGrp="1"/>
          </p:cNvGraphicFramePr>
          <p:nvPr>
            <p:extLst>
              <p:ext uri="{D42A27DB-BD31-4B8C-83A1-F6EECF244321}">
                <p14:modId xmlns:p14="http://schemas.microsoft.com/office/powerpoint/2010/main" val="4260465776"/>
              </p:ext>
            </p:extLst>
          </p:nvPr>
        </p:nvGraphicFramePr>
        <p:xfrm>
          <a:off x="1061358" y="3736867"/>
          <a:ext cx="7021285" cy="1304206"/>
        </p:xfrm>
        <a:graphic>
          <a:graphicData uri="http://schemas.openxmlformats.org/drawingml/2006/table">
            <a:tbl>
              <a:tblPr firstRow="1" firstCol="1" bandRow="1">
                <a:tableStyleId>{5C22544A-7EE6-4342-B048-85BDC9FD1C3A}</a:tableStyleId>
              </a:tblPr>
              <a:tblGrid>
                <a:gridCol w="5442857">
                  <a:extLst>
                    <a:ext uri="{9D8B030D-6E8A-4147-A177-3AD203B41FA5}">
                      <a16:colId xmlns:a16="http://schemas.microsoft.com/office/drawing/2014/main" xmlns="" val="20000"/>
                    </a:ext>
                  </a:extLst>
                </a:gridCol>
                <a:gridCol w="1578428">
                  <a:extLst>
                    <a:ext uri="{9D8B030D-6E8A-4147-A177-3AD203B41FA5}">
                      <a16:colId xmlns:a16="http://schemas.microsoft.com/office/drawing/2014/main" xmlns="" val="20001"/>
                    </a:ext>
                  </a:extLst>
                </a:gridCol>
              </a:tblGrid>
              <a:tr h="319728">
                <a:tc gridSpan="2">
                  <a:txBody>
                    <a:bodyPr/>
                    <a:lstStyle/>
                    <a:p>
                      <a:pPr algn="ctr">
                        <a:lnSpc>
                          <a:spcPct val="107000"/>
                        </a:lnSpc>
                        <a:spcAft>
                          <a:spcPts val="0"/>
                        </a:spcAft>
                      </a:pPr>
                      <a:r>
                        <a:rPr lang="pt-BR" sz="1400" dirty="0" err="1">
                          <a:effectLst/>
                        </a:rPr>
                        <a:t>Story</a:t>
                      </a:r>
                      <a:r>
                        <a:rPr lang="pt-BR" sz="1400" dirty="0">
                          <a:effectLst/>
                        </a:rPr>
                        <a:t> ID: </a:t>
                      </a:r>
                      <a:r>
                        <a:rPr lang="pt-BR" sz="1400" dirty="0" smtClean="0">
                          <a:effectLst/>
                        </a:rPr>
                        <a:t>8915  </a:t>
                      </a:r>
                      <a:r>
                        <a:rPr lang="pt-BR" sz="1400" dirty="0">
                          <a:effectLst/>
                        </a:rPr>
                        <a:t>- </a:t>
                      </a:r>
                      <a:r>
                        <a:rPr lang="pt-BR" sz="1200" dirty="0">
                          <a:effectLst/>
                        </a:rPr>
                        <a:t>Ator: </a:t>
                      </a:r>
                      <a:r>
                        <a:rPr lang="pt-BR" sz="1400" b="1" kern="1200" dirty="0" smtClean="0">
                          <a:solidFill>
                            <a:schemeClr val="lt1"/>
                          </a:solidFill>
                          <a:effectLst/>
                          <a:latin typeface="+mn-lt"/>
                          <a:ea typeface="+mn-ea"/>
                          <a:cs typeface="+mn-cs"/>
                        </a:rPr>
                        <a:t>Candidato</a:t>
                      </a:r>
                      <a:endParaRPr lang="pt-BR" sz="1400" b="1" kern="1200" dirty="0">
                        <a:solidFill>
                          <a:schemeClr val="lt1"/>
                        </a:solidFill>
                        <a:effectLst/>
                        <a:latin typeface="+mn-lt"/>
                        <a:ea typeface="+mn-ea"/>
                        <a:cs typeface="+mn-cs"/>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81706">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candidato, gostaria de poder receber um feedback da GSW, sabendo se fui aprovado ou não.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02772">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do negócio: Transparência dos resultados para com os candidatos.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30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6" name="Tabela 5"/>
          <p:cNvGraphicFramePr>
            <a:graphicFrameLocks noGrp="1"/>
          </p:cNvGraphicFramePr>
          <p:nvPr>
            <p:extLst>
              <p:ext uri="{D42A27DB-BD31-4B8C-83A1-F6EECF244321}">
                <p14:modId xmlns:p14="http://schemas.microsoft.com/office/powerpoint/2010/main" val="574987702"/>
              </p:ext>
            </p:extLst>
          </p:nvPr>
        </p:nvGraphicFramePr>
        <p:xfrm>
          <a:off x="1061358" y="105496"/>
          <a:ext cx="7021285" cy="1717861"/>
        </p:xfrm>
        <a:graphic>
          <a:graphicData uri="http://schemas.openxmlformats.org/drawingml/2006/table">
            <a:tbl>
              <a:tblPr firstRow="1" firstCol="1" bandRow="1">
                <a:tableStyleId>{5C22544A-7EE6-4342-B048-85BDC9FD1C3A}</a:tableStyleId>
              </a:tblPr>
              <a:tblGrid>
                <a:gridCol w="5442857">
                  <a:extLst>
                    <a:ext uri="{9D8B030D-6E8A-4147-A177-3AD203B41FA5}">
                      <a16:colId xmlns:a16="http://schemas.microsoft.com/office/drawing/2014/main" xmlns="" val="20000"/>
                    </a:ext>
                  </a:extLst>
                </a:gridCol>
                <a:gridCol w="1578428">
                  <a:extLst>
                    <a:ext uri="{9D8B030D-6E8A-4147-A177-3AD203B41FA5}">
                      <a16:colId xmlns:a16="http://schemas.microsoft.com/office/drawing/2014/main" xmlns="" val="20001"/>
                    </a:ext>
                  </a:extLst>
                </a:gridCol>
              </a:tblGrid>
              <a:tr h="276658">
                <a:tc gridSpan="2">
                  <a:txBody>
                    <a:bodyPr/>
                    <a:lstStyle/>
                    <a:p>
                      <a:pPr algn="ctr">
                        <a:lnSpc>
                          <a:spcPct val="107000"/>
                        </a:lnSpc>
                        <a:spcAft>
                          <a:spcPts val="0"/>
                        </a:spcAft>
                      </a:pPr>
                      <a:r>
                        <a:rPr lang="pt-BR" sz="1400" dirty="0" err="1">
                          <a:effectLst/>
                        </a:rPr>
                        <a:t>Story</a:t>
                      </a:r>
                      <a:r>
                        <a:rPr lang="pt-BR" sz="1400" dirty="0">
                          <a:effectLst/>
                        </a:rPr>
                        <a:t> ID: 8913  - </a:t>
                      </a:r>
                      <a:r>
                        <a:rPr lang="pt-BR" sz="1200" dirty="0">
                          <a:effectLst/>
                        </a:rPr>
                        <a:t>Ator: </a:t>
                      </a:r>
                      <a:r>
                        <a:rPr lang="pt-BR" sz="1400" b="1" kern="1200" dirty="0">
                          <a:solidFill>
                            <a:schemeClr val="lt1"/>
                          </a:solidFill>
                          <a:effectLst/>
                          <a:latin typeface="+mn-lt"/>
                          <a:ea typeface="+mn-ea"/>
                          <a:cs typeface="+mn-cs"/>
                        </a:rPr>
                        <a:t>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831603">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gostaria de poder inserir observações para cada candidato, atribuindo-lhes </a:t>
                      </a:r>
                      <a:r>
                        <a:rPr lang="pt-BR" sz="1200" b="0" kern="1200" dirty="0" err="1">
                          <a:solidFill>
                            <a:srgbClr val="002060"/>
                          </a:solidFill>
                          <a:effectLst/>
                          <a:latin typeface="+mn-lt"/>
                          <a:ea typeface="+mn-ea"/>
                          <a:cs typeface="+mn-cs"/>
                        </a:rPr>
                        <a:t>labels</a:t>
                      </a:r>
                      <a:r>
                        <a:rPr lang="pt-BR" sz="1200" b="0" kern="1200" dirty="0">
                          <a:solidFill>
                            <a:srgbClr val="002060"/>
                          </a:solidFill>
                          <a:effectLst/>
                          <a:latin typeface="+mn-lt"/>
                          <a:ea typeface="+mn-ea"/>
                          <a:cs typeface="+mn-cs"/>
                        </a:rPr>
                        <a:t> (predeterminadas), como por exemplo: “Perfil de Liderança”, “Organizado” etc.</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609600">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Melhor conhecimento dos candidatos, gerando assim um processo mais assertivo de contratação.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60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30679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1471494" y="267509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5" name="CaixaDeTexto 4"/>
          <p:cNvSpPr txBox="1"/>
          <p:nvPr/>
        </p:nvSpPr>
        <p:spPr>
          <a:xfrm>
            <a:off x="676953" y="2116628"/>
            <a:ext cx="3566083" cy="1015663"/>
          </a:xfrm>
          <a:prstGeom prst="rect">
            <a:avLst/>
          </a:prstGeom>
          <a:noFill/>
        </p:spPr>
        <p:txBody>
          <a:bodyPr wrap="square" rtlCol="0">
            <a:spAutoFit/>
          </a:bodyPr>
          <a:lstStyle/>
          <a:p>
            <a:pPr lvl="0" algn="ctr">
              <a:defRPr/>
            </a:pPr>
            <a:r>
              <a:rPr lang="en-US" sz="2000" dirty="0">
                <a:solidFill>
                  <a:prstClr val="white"/>
                </a:solidFill>
              </a:rPr>
              <a:t>All user stories were recorded on the </a:t>
            </a:r>
            <a:r>
              <a:rPr lang="en-US" sz="2000" dirty="0" err="1">
                <a:solidFill>
                  <a:prstClr val="white"/>
                </a:solidFill>
              </a:rPr>
              <a:t>Trello</a:t>
            </a:r>
            <a:r>
              <a:rPr lang="en-US" sz="2000" dirty="0">
                <a:solidFill>
                  <a:prstClr val="white"/>
                </a:solidFill>
              </a:rPr>
              <a:t> Portal as cards to compose the backlog.</a:t>
            </a:r>
            <a:endParaRPr kumimoji="0" lang="en-US" sz="2000" b="0" i="0" u="none" strike="noStrike" kern="1200" cap="none" spc="0" normalizeH="0" baseline="0" noProof="0" dirty="0">
              <a:ln>
                <a:noFill/>
              </a:ln>
              <a:solidFill>
                <a:prstClr val="white"/>
              </a:solidFill>
              <a:effectLst/>
              <a:uLnTx/>
              <a:uFillTx/>
              <a:latin typeface="Calibri" panose="020F0502020204030204"/>
            </a:endParaRPr>
          </a:p>
        </p:txBody>
      </p:sp>
      <p:pic>
        <p:nvPicPr>
          <p:cNvPr id="3" name="Imagem 2"/>
          <p:cNvPicPr>
            <a:picLocks noChangeAspect="1"/>
          </p:cNvPicPr>
          <p:nvPr/>
        </p:nvPicPr>
        <p:blipFill rotWithShape="1">
          <a:blip r:embed="rId3"/>
          <a:srcRect b="15107"/>
          <a:stretch/>
        </p:blipFill>
        <p:spPr>
          <a:xfrm>
            <a:off x="4578917" y="210533"/>
            <a:ext cx="4054443" cy="4703460"/>
          </a:xfrm>
          <a:prstGeom prst="rect">
            <a:avLst/>
          </a:prstGeom>
        </p:spPr>
      </p:pic>
    </p:spTree>
    <p:extLst>
      <p:ext uri="{BB962C8B-B14F-4D97-AF65-F5344CB8AC3E}">
        <p14:creationId xmlns:p14="http://schemas.microsoft.com/office/powerpoint/2010/main" val="3644206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7" name="CaixaDeTexto 6"/>
          <p:cNvSpPr txBox="1"/>
          <p:nvPr/>
        </p:nvSpPr>
        <p:spPr>
          <a:xfrm>
            <a:off x="-520995" y="156726"/>
            <a:ext cx="2864334" cy="954107"/>
          </a:xfrm>
          <a:prstGeom prst="rect">
            <a:avLst/>
          </a:prstGeom>
          <a:noFill/>
        </p:spPr>
        <p:txBody>
          <a:bodyPr wrap="square" rtlCol="0">
            <a:spAutoFit/>
          </a:bodyPr>
          <a:lstStyle/>
          <a:p>
            <a:pPr lvl="0" algn="ctr">
              <a:defRPr/>
            </a:pPr>
            <a:r>
              <a:rPr lang="en-US" sz="2800" dirty="0" smtClean="0">
                <a:solidFill>
                  <a:prstClr val="white"/>
                </a:solidFill>
              </a:rPr>
              <a:t>SPRINT 4</a:t>
            </a:r>
          </a:p>
          <a:p>
            <a:pPr lvl="0" algn="ctr">
              <a:defRPr/>
            </a:pPr>
            <a:endParaRPr kumimoji="0" lang="en-US" sz="2800" b="0" i="0" u="none" strike="noStrike" kern="1200" cap="none" spc="0" normalizeH="0" baseline="0" noProof="0" dirty="0">
              <a:ln>
                <a:noFill/>
              </a:ln>
              <a:solidFill>
                <a:prstClr val="white"/>
              </a:solidFill>
              <a:effectLst/>
              <a:uLnTx/>
              <a:uFillTx/>
              <a:latin typeface="Calibri" panose="020F0502020204030204"/>
            </a:endParaRPr>
          </a:p>
        </p:txBody>
      </p:sp>
      <p:pic>
        <p:nvPicPr>
          <p:cNvPr id="3" name="Imagem 2"/>
          <p:cNvPicPr>
            <a:picLocks noChangeAspect="1"/>
          </p:cNvPicPr>
          <p:nvPr/>
        </p:nvPicPr>
        <p:blipFill>
          <a:blip r:embed="rId3"/>
          <a:stretch>
            <a:fillRect/>
          </a:stretch>
        </p:blipFill>
        <p:spPr>
          <a:xfrm>
            <a:off x="3506443" y="2670678"/>
            <a:ext cx="4847619" cy="2035040"/>
          </a:xfrm>
          <a:prstGeom prst="rect">
            <a:avLst/>
          </a:prstGeom>
        </p:spPr>
      </p:pic>
      <p:pic>
        <p:nvPicPr>
          <p:cNvPr id="6" name="Imagem 5"/>
          <p:cNvPicPr>
            <a:picLocks noChangeAspect="1"/>
          </p:cNvPicPr>
          <p:nvPr/>
        </p:nvPicPr>
        <p:blipFill>
          <a:blip r:embed="rId4"/>
          <a:stretch>
            <a:fillRect/>
          </a:stretch>
        </p:blipFill>
        <p:spPr>
          <a:xfrm>
            <a:off x="3506444" y="633779"/>
            <a:ext cx="4847619" cy="1933333"/>
          </a:xfrm>
          <a:prstGeom prst="rect">
            <a:avLst/>
          </a:prstGeom>
        </p:spPr>
      </p:pic>
      <p:sp>
        <p:nvSpPr>
          <p:cNvPr id="10" name="CaixaDeTexto 9"/>
          <p:cNvSpPr txBox="1"/>
          <p:nvPr/>
        </p:nvSpPr>
        <p:spPr>
          <a:xfrm>
            <a:off x="868640" y="2091425"/>
            <a:ext cx="1843608" cy="1015663"/>
          </a:xfrm>
          <a:prstGeom prst="rect">
            <a:avLst/>
          </a:prstGeom>
          <a:noFill/>
        </p:spPr>
        <p:txBody>
          <a:bodyPr wrap="square" rtlCol="0">
            <a:spAutoFit/>
          </a:bodyPr>
          <a:lstStyle>
            <a:defPPr>
              <a:defRPr lang="pt-PT"/>
            </a:defPPr>
            <a:lvl1pPr lvl="0" algn="ctr">
              <a:defRPr sz="2000">
                <a:solidFill>
                  <a:prstClr val="white"/>
                </a:solidFill>
              </a:defRPr>
            </a:lvl1pPr>
          </a:lstStyle>
          <a:p>
            <a:r>
              <a:rPr lang="en-US" dirty="0" smtClean="0"/>
              <a:t>User </a:t>
            </a:r>
            <a:r>
              <a:rPr lang="en-US" dirty="0"/>
              <a:t>stories prioritized from the </a:t>
            </a:r>
            <a:r>
              <a:rPr lang="en-US" dirty="0" smtClean="0"/>
              <a:t>backlog.</a:t>
            </a:r>
            <a:endParaRPr lang="en-US" dirty="0"/>
          </a:p>
        </p:txBody>
      </p:sp>
    </p:spTree>
    <p:extLst>
      <p:ext uri="{BB962C8B-B14F-4D97-AF65-F5344CB8AC3E}">
        <p14:creationId xmlns:p14="http://schemas.microsoft.com/office/powerpoint/2010/main" val="1391050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7" name="CaixaDeTexto 6"/>
          <p:cNvSpPr txBox="1"/>
          <p:nvPr/>
        </p:nvSpPr>
        <p:spPr>
          <a:xfrm>
            <a:off x="-520995" y="156726"/>
            <a:ext cx="2864334" cy="954107"/>
          </a:xfrm>
          <a:prstGeom prst="rect">
            <a:avLst/>
          </a:prstGeom>
          <a:noFill/>
        </p:spPr>
        <p:txBody>
          <a:bodyPr wrap="square" rtlCol="0">
            <a:spAutoFit/>
          </a:bodyPr>
          <a:lstStyle/>
          <a:p>
            <a:pPr lvl="0" algn="ctr">
              <a:defRPr/>
            </a:pPr>
            <a:r>
              <a:rPr lang="en-US" sz="2800" dirty="0" smtClean="0">
                <a:solidFill>
                  <a:prstClr val="white"/>
                </a:solidFill>
              </a:rPr>
              <a:t>SPRINT 4</a:t>
            </a:r>
          </a:p>
          <a:p>
            <a:pPr lvl="0" algn="ctr">
              <a:defRPr/>
            </a:pPr>
            <a:endParaRPr kumimoji="0" lang="en-US" sz="2800" b="0" i="0" u="none" strike="noStrike" kern="1200" cap="none" spc="0" normalizeH="0" baseline="0" noProof="0" dirty="0">
              <a:ln>
                <a:noFill/>
              </a:ln>
              <a:solidFill>
                <a:prstClr val="white"/>
              </a:solidFill>
              <a:effectLst/>
              <a:uLnTx/>
              <a:uFillTx/>
              <a:latin typeface="Calibri" panose="020F0502020204030204"/>
            </a:endParaRPr>
          </a:p>
        </p:txBody>
      </p:sp>
      <p:pic>
        <p:nvPicPr>
          <p:cNvPr id="5" name="Imagem 4"/>
          <p:cNvPicPr>
            <a:picLocks noChangeAspect="1"/>
          </p:cNvPicPr>
          <p:nvPr/>
        </p:nvPicPr>
        <p:blipFill>
          <a:blip r:embed="rId3"/>
          <a:stretch>
            <a:fillRect/>
          </a:stretch>
        </p:blipFill>
        <p:spPr>
          <a:xfrm>
            <a:off x="3962825" y="61031"/>
            <a:ext cx="3897752" cy="1635527"/>
          </a:xfrm>
          <a:prstGeom prst="rect">
            <a:avLst/>
          </a:prstGeom>
        </p:spPr>
      </p:pic>
      <p:pic>
        <p:nvPicPr>
          <p:cNvPr id="8" name="Imagem 7"/>
          <p:cNvPicPr>
            <a:picLocks noChangeAspect="1"/>
          </p:cNvPicPr>
          <p:nvPr/>
        </p:nvPicPr>
        <p:blipFill>
          <a:blip r:embed="rId4"/>
          <a:stretch>
            <a:fillRect/>
          </a:stretch>
        </p:blipFill>
        <p:spPr>
          <a:xfrm>
            <a:off x="3962825" y="1815350"/>
            <a:ext cx="3897752" cy="1573049"/>
          </a:xfrm>
          <a:prstGeom prst="rect">
            <a:avLst/>
          </a:prstGeom>
        </p:spPr>
      </p:pic>
      <p:pic>
        <p:nvPicPr>
          <p:cNvPr id="9" name="Imagem 8"/>
          <p:cNvPicPr>
            <a:picLocks noChangeAspect="1"/>
          </p:cNvPicPr>
          <p:nvPr/>
        </p:nvPicPr>
        <p:blipFill>
          <a:blip r:embed="rId5"/>
          <a:stretch>
            <a:fillRect/>
          </a:stretch>
        </p:blipFill>
        <p:spPr>
          <a:xfrm>
            <a:off x="3962825" y="3507191"/>
            <a:ext cx="3897752" cy="1540614"/>
          </a:xfrm>
          <a:prstGeom prst="rect">
            <a:avLst/>
          </a:prstGeom>
        </p:spPr>
      </p:pic>
      <p:sp>
        <p:nvSpPr>
          <p:cNvPr id="10" name="CaixaDeTexto 9"/>
          <p:cNvSpPr txBox="1"/>
          <p:nvPr/>
        </p:nvSpPr>
        <p:spPr>
          <a:xfrm>
            <a:off x="911172" y="2183752"/>
            <a:ext cx="1843608" cy="1015663"/>
          </a:xfrm>
          <a:prstGeom prst="rect">
            <a:avLst/>
          </a:prstGeom>
          <a:noFill/>
        </p:spPr>
        <p:txBody>
          <a:bodyPr wrap="square" rtlCol="0">
            <a:spAutoFit/>
          </a:bodyPr>
          <a:lstStyle>
            <a:defPPr>
              <a:defRPr lang="pt-PT"/>
            </a:defPPr>
            <a:lvl1pPr lvl="0" algn="ctr">
              <a:defRPr sz="2000">
                <a:solidFill>
                  <a:prstClr val="white"/>
                </a:solidFill>
              </a:defRPr>
            </a:lvl1pPr>
          </a:lstStyle>
          <a:p>
            <a:r>
              <a:rPr lang="en-US" dirty="0" smtClean="0"/>
              <a:t>User </a:t>
            </a:r>
            <a:r>
              <a:rPr lang="en-US" dirty="0"/>
              <a:t>stories prioritized from the </a:t>
            </a:r>
            <a:r>
              <a:rPr lang="en-US" dirty="0" smtClean="0"/>
              <a:t>backlog.</a:t>
            </a:r>
            <a:endParaRPr lang="en-US" dirty="0"/>
          </a:p>
        </p:txBody>
      </p:sp>
    </p:spTree>
    <p:extLst>
      <p:ext uri="{BB962C8B-B14F-4D97-AF65-F5344CB8AC3E}">
        <p14:creationId xmlns:p14="http://schemas.microsoft.com/office/powerpoint/2010/main" val="1824740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7" name="CaixaDeTexto 6"/>
          <p:cNvSpPr txBox="1"/>
          <p:nvPr/>
        </p:nvSpPr>
        <p:spPr>
          <a:xfrm>
            <a:off x="-520995" y="156726"/>
            <a:ext cx="2864334" cy="954107"/>
          </a:xfrm>
          <a:prstGeom prst="rect">
            <a:avLst/>
          </a:prstGeom>
          <a:noFill/>
        </p:spPr>
        <p:txBody>
          <a:bodyPr wrap="square" rtlCol="0">
            <a:spAutoFit/>
          </a:bodyPr>
          <a:lstStyle/>
          <a:p>
            <a:pPr lvl="0" algn="ctr">
              <a:defRPr/>
            </a:pPr>
            <a:r>
              <a:rPr lang="en-US" sz="2800" dirty="0" smtClean="0">
                <a:solidFill>
                  <a:prstClr val="white"/>
                </a:solidFill>
              </a:rPr>
              <a:t>SPRINT 4</a:t>
            </a:r>
          </a:p>
          <a:p>
            <a:pPr lvl="0" algn="ctr">
              <a:defRPr/>
            </a:pPr>
            <a:endParaRPr kumimoji="0" lang="en-US" sz="2800" b="0" i="0" u="none" strike="noStrike" kern="1200" cap="none" spc="0" normalizeH="0" baseline="0" noProof="0" dirty="0">
              <a:ln>
                <a:noFill/>
              </a:ln>
              <a:solidFill>
                <a:prstClr val="white"/>
              </a:solidFill>
              <a:effectLst/>
              <a:uLnTx/>
              <a:uFillTx/>
              <a:latin typeface="Calibri" panose="020F0502020204030204"/>
            </a:endParaRPr>
          </a:p>
        </p:txBody>
      </p:sp>
      <p:sp>
        <p:nvSpPr>
          <p:cNvPr id="11" name="Retângulo 10"/>
          <p:cNvSpPr/>
          <p:nvPr/>
        </p:nvSpPr>
        <p:spPr>
          <a:xfrm>
            <a:off x="701749" y="1714747"/>
            <a:ext cx="7634175" cy="1938992"/>
          </a:xfrm>
          <a:prstGeom prst="rect">
            <a:avLst/>
          </a:prstGeom>
          <a:noFill/>
        </p:spPr>
        <p:txBody>
          <a:bodyPr wrap="square" rtlCol="0">
            <a:spAutoFit/>
          </a:bodyPr>
          <a:lstStyle/>
          <a:p>
            <a:pPr algn="ctr"/>
            <a:r>
              <a:rPr lang="pt-BR" sz="2000" dirty="0">
                <a:solidFill>
                  <a:prstClr val="white"/>
                </a:solidFill>
              </a:rPr>
              <a:t>In </a:t>
            </a:r>
            <a:r>
              <a:rPr lang="pt-BR" sz="2000" dirty="0" err="1">
                <a:solidFill>
                  <a:prstClr val="white"/>
                </a:solidFill>
              </a:rPr>
              <a:t>the</a:t>
            </a:r>
            <a:r>
              <a:rPr lang="pt-BR" sz="2000" dirty="0">
                <a:solidFill>
                  <a:prstClr val="white"/>
                </a:solidFill>
              </a:rPr>
              <a:t> </a:t>
            </a:r>
            <a:r>
              <a:rPr lang="pt-BR" sz="2000" dirty="0" err="1">
                <a:solidFill>
                  <a:prstClr val="white"/>
                </a:solidFill>
              </a:rPr>
              <a:t>previous</a:t>
            </a:r>
            <a:r>
              <a:rPr lang="pt-BR" sz="2000" dirty="0">
                <a:solidFill>
                  <a:prstClr val="white"/>
                </a:solidFill>
              </a:rPr>
              <a:t> </a:t>
            </a:r>
            <a:r>
              <a:rPr lang="pt-BR" sz="2000" dirty="0" err="1">
                <a:solidFill>
                  <a:prstClr val="white"/>
                </a:solidFill>
              </a:rPr>
              <a:t>Sprints</a:t>
            </a:r>
            <a:r>
              <a:rPr lang="pt-BR" sz="2000" dirty="0">
                <a:solidFill>
                  <a:prstClr val="white"/>
                </a:solidFill>
              </a:rPr>
              <a:t>, deliveries </a:t>
            </a:r>
            <a:r>
              <a:rPr lang="pt-BR" sz="2000" dirty="0" err="1">
                <a:solidFill>
                  <a:prstClr val="white"/>
                </a:solidFill>
              </a:rPr>
              <a:t>of</a:t>
            </a:r>
            <a:r>
              <a:rPr lang="pt-BR" sz="2000" dirty="0">
                <a:solidFill>
                  <a:prstClr val="white"/>
                </a:solidFill>
              </a:rPr>
              <a:t> </a:t>
            </a:r>
            <a:r>
              <a:rPr lang="pt-BR" sz="2000" dirty="0" err="1">
                <a:solidFill>
                  <a:prstClr val="white"/>
                </a:solidFill>
              </a:rPr>
              <a:t>registration</a:t>
            </a:r>
            <a:r>
              <a:rPr lang="pt-BR" sz="2000" dirty="0">
                <a:solidFill>
                  <a:prstClr val="white"/>
                </a:solidFill>
              </a:rPr>
              <a:t> </a:t>
            </a:r>
            <a:r>
              <a:rPr lang="pt-BR" sz="2000" dirty="0" err="1">
                <a:solidFill>
                  <a:prstClr val="white"/>
                </a:solidFill>
              </a:rPr>
              <a:t>and</a:t>
            </a:r>
            <a:r>
              <a:rPr lang="pt-BR" sz="2000" dirty="0">
                <a:solidFill>
                  <a:prstClr val="white"/>
                </a:solidFill>
              </a:rPr>
              <a:t> </a:t>
            </a:r>
            <a:r>
              <a:rPr lang="pt-BR" sz="2000" dirty="0" err="1">
                <a:solidFill>
                  <a:prstClr val="white"/>
                </a:solidFill>
              </a:rPr>
              <a:t>user</a:t>
            </a:r>
            <a:r>
              <a:rPr lang="pt-BR" sz="2000" dirty="0">
                <a:solidFill>
                  <a:prstClr val="white"/>
                </a:solidFill>
              </a:rPr>
              <a:t> </a:t>
            </a:r>
            <a:r>
              <a:rPr lang="pt-BR" sz="2000" dirty="0" err="1">
                <a:solidFill>
                  <a:prstClr val="white"/>
                </a:solidFill>
              </a:rPr>
              <a:t>login</a:t>
            </a:r>
            <a:r>
              <a:rPr lang="pt-BR" sz="2000" dirty="0">
                <a:solidFill>
                  <a:prstClr val="white"/>
                </a:solidFill>
              </a:rPr>
              <a:t> (</a:t>
            </a:r>
            <a:r>
              <a:rPr lang="pt-BR" sz="2000" dirty="0" err="1">
                <a:solidFill>
                  <a:prstClr val="white"/>
                </a:solidFill>
              </a:rPr>
              <a:t>human</a:t>
            </a:r>
            <a:r>
              <a:rPr lang="pt-BR" sz="2000" dirty="0">
                <a:solidFill>
                  <a:prstClr val="white"/>
                </a:solidFill>
              </a:rPr>
              <a:t> </a:t>
            </a:r>
            <a:r>
              <a:rPr lang="pt-BR" sz="2000" dirty="0" err="1">
                <a:solidFill>
                  <a:prstClr val="white"/>
                </a:solidFill>
              </a:rPr>
              <a:t>resources</a:t>
            </a:r>
            <a:r>
              <a:rPr lang="pt-BR" sz="2000" dirty="0">
                <a:solidFill>
                  <a:prstClr val="white"/>
                </a:solidFill>
              </a:rPr>
              <a:t>) </a:t>
            </a:r>
            <a:r>
              <a:rPr lang="pt-BR" sz="2000" dirty="0" err="1">
                <a:solidFill>
                  <a:prstClr val="white"/>
                </a:solidFill>
              </a:rPr>
              <a:t>were</a:t>
            </a:r>
            <a:r>
              <a:rPr lang="pt-BR" sz="2000" dirty="0">
                <a:solidFill>
                  <a:prstClr val="white"/>
                </a:solidFill>
              </a:rPr>
              <a:t> </a:t>
            </a:r>
            <a:r>
              <a:rPr lang="pt-BR" sz="2000" dirty="0" err="1">
                <a:solidFill>
                  <a:prstClr val="white"/>
                </a:solidFill>
              </a:rPr>
              <a:t>initiated</a:t>
            </a:r>
            <a:r>
              <a:rPr lang="pt-BR" sz="2000" dirty="0">
                <a:solidFill>
                  <a:prstClr val="white"/>
                </a:solidFill>
              </a:rPr>
              <a:t>, </a:t>
            </a:r>
            <a:r>
              <a:rPr lang="pt-BR" sz="2000" dirty="0" err="1">
                <a:solidFill>
                  <a:prstClr val="white"/>
                </a:solidFill>
              </a:rPr>
              <a:t>subsequently</a:t>
            </a:r>
            <a:r>
              <a:rPr lang="pt-BR" sz="2000" dirty="0">
                <a:solidFill>
                  <a:prstClr val="white"/>
                </a:solidFill>
              </a:rPr>
              <a:t> </a:t>
            </a:r>
            <a:r>
              <a:rPr lang="pt-BR" sz="2000" dirty="0" err="1">
                <a:solidFill>
                  <a:prstClr val="white"/>
                </a:solidFill>
              </a:rPr>
              <a:t>the</a:t>
            </a:r>
            <a:r>
              <a:rPr lang="pt-BR" sz="2000" dirty="0">
                <a:solidFill>
                  <a:prstClr val="white"/>
                </a:solidFill>
              </a:rPr>
              <a:t> </a:t>
            </a:r>
            <a:r>
              <a:rPr lang="pt-BR" sz="2000" dirty="0" err="1">
                <a:solidFill>
                  <a:prstClr val="white"/>
                </a:solidFill>
              </a:rPr>
              <a:t>creation</a:t>
            </a:r>
            <a:r>
              <a:rPr lang="pt-BR" sz="2000" dirty="0">
                <a:solidFill>
                  <a:prstClr val="white"/>
                </a:solidFill>
              </a:rPr>
              <a:t> </a:t>
            </a:r>
            <a:r>
              <a:rPr lang="pt-BR" sz="2000" dirty="0" err="1">
                <a:solidFill>
                  <a:prstClr val="white"/>
                </a:solidFill>
              </a:rPr>
              <a:t>of</a:t>
            </a:r>
            <a:r>
              <a:rPr lang="pt-BR" sz="2000" dirty="0">
                <a:solidFill>
                  <a:prstClr val="white"/>
                </a:solidFill>
              </a:rPr>
              <a:t> </a:t>
            </a:r>
            <a:r>
              <a:rPr lang="pt-BR" sz="2000" dirty="0" err="1">
                <a:solidFill>
                  <a:prstClr val="white"/>
                </a:solidFill>
              </a:rPr>
              <a:t>the</a:t>
            </a:r>
            <a:r>
              <a:rPr lang="pt-BR" sz="2000" dirty="0">
                <a:solidFill>
                  <a:prstClr val="white"/>
                </a:solidFill>
              </a:rPr>
              <a:t> </a:t>
            </a:r>
            <a:r>
              <a:rPr lang="pt-BR" sz="2000" dirty="0" err="1">
                <a:solidFill>
                  <a:prstClr val="white"/>
                </a:solidFill>
              </a:rPr>
              <a:t>vacancy</a:t>
            </a:r>
            <a:r>
              <a:rPr lang="pt-BR" sz="2000" dirty="0">
                <a:solidFill>
                  <a:prstClr val="white"/>
                </a:solidFill>
              </a:rPr>
              <a:t> </a:t>
            </a:r>
            <a:r>
              <a:rPr lang="pt-BR" sz="2000" dirty="0" err="1">
                <a:solidFill>
                  <a:prstClr val="white"/>
                </a:solidFill>
              </a:rPr>
              <a:t>and</a:t>
            </a:r>
            <a:r>
              <a:rPr lang="pt-BR" sz="2000" dirty="0">
                <a:solidFill>
                  <a:prstClr val="white"/>
                </a:solidFill>
              </a:rPr>
              <a:t> </a:t>
            </a:r>
            <a:r>
              <a:rPr lang="pt-BR" sz="2000" dirty="0" err="1">
                <a:solidFill>
                  <a:prstClr val="white"/>
                </a:solidFill>
              </a:rPr>
              <a:t>skills</a:t>
            </a:r>
            <a:r>
              <a:rPr lang="pt-BR" sz="2000" dirty="0">
                <a:solidFill>
                  <a:prstClr val="white"/>
                </a:solidFill>
              </a:rPr>
              <a:t> </a:t>
            </a:r>
            <a:r>
              <a:rPr lang="pt-BR" sz="2000" dirty="0" err="1">
                <a:solidFill>
                  <a:prstClr val="white"/>
                </a:solidFill>
              </a:rPr>
              <a:t>and</a:t>
            </a:r>
            <a:r>
              <a:rPr lang="pt-BR" sz="2000" dirty="0">
                <a:solidFill>
                  <a:prstClr val="white"/>
                </a:solidFill>
              </a:rPr>
              <a:t> </a:t>
            </a:r>
            <a:r>
              <a:rPr lang="pt-BR" sz="2000" dirty="0" err="1">
                <a:solidFill>
                  <a:prstClr val="white"/>
                </a:solidFill>
              </a:rPr>
              <a:t>now</a:t>
            </a:r>
            <a:r>
              <a:rPr lang="pt-BR" sz="2000" dirty="0">
                <a:solidFill>
                  <a:prstClr val="white"/>
                </a:solidFill>
              </a:rPr>
              <a:t> </a:t>
            </a:r>
            <a:r>
              <a:rPr lang="pt-BR" sz="2000" dirty="0" err="1">
                <a:solidFill>
                  <a:prstClr val="white"/>
                </a:solidFill>
              </a:rPr>
              <a:t>there</a:t>
            </a:r>
            <a:r>
              <a:rPr lang="pt-BR" sz="2000" dirty="0">
                <a:solidFill>
                  <a:prstClr val="white"/>
                </a:solidFill>
              </a:rPr>
              <a:t> </a:t>
            </a:r>
            <a:r>
              <a:rPr lang="pt-BR" sz="2000" dirty="0" err="1">
                <a:solidFill>
                  <a:prstClr val="white"/>
                </a:solidFill>
              </a:rPr>
              <a:t>was</a:t>
            </a:r>
            <a:r>
              <a:rPr lang="pt-BR" sz="2000" dirty="0">
                <a:solidFill>
                  <a:prstClr val="white"/>
                </a:solidFill>
              </a:rPr>
              <a:t> a </a:t>
            </a:r>
            <a:r>
              <a:rPr lang="pt-BR" sz="2000" dirty="0" err="1">
                <a:solidFill>
                  <a:prstClr val="white"/>
                </a:solidFill>
              </a:rPr>
              <a:t>need</a:t>
            </a:r>
            <a:r>
              <a:rPr lang="pt-BR" sz="2000" dirty="0">
                <a:solidFill>
                  <a:prstClr val="white"/>
                </a:solidFill>
              </a:rPr>
              <a:t> </a:t>
            </a:r>
            <a:r>
              <a:rPr lang="pt-BR" sz="2000" dirty="0" err="1">
                <a:solidFill>
                  <a:prstClr val="white"/>
                </a:solidFill>
              </a:rPr>
              <a:t>to</a:t>
            </a:r>
            <a:r>
              <a:rPr lang="pt-BR" sz="2000" dirty="0">
                <a:solidFill>
                  <a:prstClr val="white"/>
                </a:solidFill>
              </a:rPr>
              <a:t> do </a:t>
            </a:r>
            <a:r>
              <a:rPr lang="pt-BR" sz="2000" dirty="0" err="1">
                <a:solidFill>
                  <a:prstClr val="white"/>
                </a:solidFill>
              </a:rPr>
              <a:t>something</a:t>
            </a:r>
            <a:r>
              <a:rPr lang="pt-BR" sz="2000" dirty="0">
                <a:solidFill>
                  <a:prstClr val="white"/>
                </a:solidFill>
              </a:rPr>
              <a:t> </a:t>
            </a:r>
            <a:r>
              <a:rPr lang="pt-BR" sz="2000" dirty="0" err="1">
                <a:solidFill>
                  <a:prstClr val="white"/>
                </a:solidFill>
              </a:rPr>
              <a:t>aimed</a:t>
            </a:r>
            <a:r>
              <a:rPr lang="pt-BR" sz="2000" dirty="0">
                <a:solidFill>
                  <a:prstClr val="white"/>
                </a:solidFill>
              </a:rPr>
              <a:t> </a:t>
            </a:r>
            <a:r>
              <a:rPr lang="pt-BR" sz="2000" dirty="0" err="1">
                <a:solidFill>
                  <a:prstClr val="white"/>
                </a:solidFill>
              </a:rPr>
              <a:t>mainly</a:t>
            </a:r>
            <a:r>
              <a:rPr lang="pt-BR" sz="2000" dirty="0">
                <a:solidFill>
                  <a:prstClr val="white"/>
                </a:solidFill>
              </a:rPr>
              <a:t> </a:t>
            </a:r>
            <a:r>
              <a:rPr lang="pt-BR" sz="2000" dirty="0" err="1">
                <a:solidFill>
                  <a:prstClr val="white"/>
                </a:solidFill>
              </a:rPr>
              <a:t>at</a:t>
            </a:r>
            <a:r>
              <a:rPr lang="pt-BR" sz="2000" dirty="0">
                <a:solidFill>
                  <a:prstClr val="white"/>
                </a:solidFill>
              </a:rPr>
              <a:t> </a:t>
            </a:r>
            <a:r>
              <a:rPr lang="pt-BR" sz="2000" dirty="0" err="1">
                <a:solidFill>
                  <a:prstClr val="white"/>
                </a:solidFill>
              </a:rPr>
              <a:t>the</a:t>
            </a:r>
            <a:r>
              <a:rPr lang="pt-BR" sz="2000" dirty="0">
                <a:solidFill>
                  <a:prstClr val="white"/>
                </a:solidFill>
              </a:rPr>
              <a:t> candidate. The </a:t>
            </a:r>
            <a:r>
              <a:rPr lang="pt-BR" sz="2000" dirty="0" err="1" smtClean="0">
                <a:solidFill>
                  <a:prstClr val="white"/>
                </a:solidFill>
              </a:rPr>
              <a:t>chosen</a:t>
            </a:r>
            <a:r>
              <a:rPr lang="pt-BR" sz="2000" dirty="0" smtClean="0">
                <a:solidFill>
                  <a:prstClr val="white"/>
                </a:solidFill>
              </a:rPr>
              <a:t> </a:t>
            </a:r>
            <a:r>
              <a:rPr lang="pt-BR" sz="2000" dirty="0" err="1" smtClean="0">
                <a:solidFill>
                  <a:prstClr val="white"/>
                </a:solidFill>
              </a:rPr>
              <a:t>strategy</a:t>
            </a:r>
            <a:r>
              <a:rPr lang="pt-BR" sz="2000" dirty="0" smtClean="0">
                <a:solidFill>
                  <a:prstClr val="white"/>
                </a:solidFill>
              </a:rPr>
              <a:t> </a:t>
            </a:r>
            <a:r>
              <a:rPr lang="pt-BR" sz="2000" dirty="0" err="1" smtClean="0">
                <a:solidFill>
                  <a:prstClr val="white"/>
                </a:solidFill>
              </a:rPr>
              <a:t>is</a:t>
            </a:r>
            <a:r>
              <a:rPr lang="pt-BR" sz="2000" dirty="0" smtClean="0">
                <a:solidFill>
                  <a:prstClr val="white"/>
                </a:solidFill>
              </a:rPr>
              <a:t> </a:t>
            </a:r>
            <a:r>
              <a:rPr lang="pt-BR" sz="2000" dirty="0" err="1">
                <a:solidFill>
                  <a:prstClr val="white"/>
                </a:solidFill>
              </a:rPr>
              <a:t>to</a:t>
            </a:r>
            <a:r>
              <a:rPr lang="pt-BR" sz="2000" dirty="0">
                <a:solidFill>
                  <a:prstClr val="white"/>
                </a:solidFill>
              </a:rPr>
              <a:t> </a:t>
            </a:r>
            <a:r>
              <a:rPr lang="pt-BR" sz="2000" dirty="0" err="1">
                <a:solidFill>
                  <a:prstClr val="white"/>
                </a:solidFill>
              </a:rPr>
              <a:t>have</a:t>
            </a:r>
            <a:r>
              <a:rPr lang="pt-BR" sz="2000" dirty="0">
                <a:solidFill>
                  <a:prstClr val="white"/>
                </a:solidFill>
              </a:rPr>
              <a:t> </a:t>
            </a:r>
            <a:r>
              <a:rPr lang="pt-BR" sz="2000" dirty="0" err="1">
                <a:solidFill>
                  <a:prstClr val="white"/>
                </a:solidFill>
              </a:rPr>
              <a:t>an</a:t>
            </a:r>
            <a:r>
              <a:rPr lang="pt-BR" sz="2000" dirty="0">
                <a:solidFill>
                  <a:prstClr val="white"/>
                </a:solidFill>
              </a:rPr>
              <a:t> overview </a:t>
            </a:r>
            <a:r>
              <a:rPr lang="pt-BR" sz="2000" dirty="0" err="1">
                <a:solidFill>
                  <a:prstClr val="white"/>
                </a:solidFill>
              </a:rPr>
              <a:t>of</a:t>
            </a:r>
            <a:r>
              <a:rPr lang="pt-BR" sz="2000" dirty="0">
                <a:solidFill>
                  <a:prstClr val="white"/>
                </a:solidFill>
              </a:rPr>
              <a:t> </a:t>
            </a:r>
            <a:r>
              <a:rPr lang="pt-BR" sz="2000" dirty="0" err="1">
                <a:solidFill>
                  <a:prstClr val="white"/>
                </a:solidFill>
              </a:rPr>
              <a:t>how</a:t>
            </a:r>
            <a:r>
              <a:rPr lang="pt-BR" sz="2000" dirty="0">
                <a:solidFill>
                  <a:prstClr val="white"/>
                </a:solidFill>
              </a:rPr>
              <a:t> </a:t>
            </a:r>
            <a:r>
              <a:rPr lang="pt-BR" sz="2000" dirty="0" err="1">
                <a:solidFill>
                  <a:prstClr val="white"/>
                </a:solidFill>
              </a:rPr>
              <a:t>to</a:t>
            </a:r>
            <a:r>
              <a:rPr lang="pt-BR" sz="2000" dirty="0">
                <a:solidFill>
                  <a:prstClr val="white"/>
                </a:solidFill>
              </a:rPr>
              <a:t> </a:t>
            </a:r>
            <a:r>
              <a:rPr lang="pt-BR" sz="2000" dirty="0" err="1" smtClean="0">
                <a:solidFill>
                  <a:prstClr val="white"/>
                </a:solidFill>
              </a:rPr>
              <a:t>comply</a:t>
            </a:r>
            <a:r>
              <a:rPr lang="pt-BR" sz="2000" dirty="0" smtClean="0">
                <a:solidFill>
                  <a:prstClr val="white"/>
                </a:solidFill>
              </a:rPr>
              <a:t> </a:t>
            </a:r>
            <a:r>
              <a:rPr lang="pt-BR" sz="2000" dirty="0" err="1" smtClean="0">
                <a:solidFill>
                  <a:prstClr val="white"/>
                </a:solidFill>
              </a:rPr>
              <a:t>with</a:t>
            </a:r>
            <a:r>
              <a:rPr lang="pt-BR" sz="2000" dirty="0" smtClean="0">
                <a:solidFill>
                  <a:prstClr val="white"/>
                </a:solidFill>
              </a:rPr>
              <a:t> </a:t>
            </a:r>
            <a:r>
              <a:rPr lang="pt-BR" sz="2000" dirty="0" err="1">
                <a:solidFill>
                  <a:prstClr val="white"/>
                </a:solidFill>
              </a:rPr>
              <a:t>the</a:t>
            </a:r>
            <a:r>
              <a:rPr lang="pt-BR" sz="2000" dirty="0">
                <a:solidFill>
                  <a:prstClr val="white"/>
                </a:solidFill>
              </a:rPr>
              <a:t> </a:t>
            </a:r>
            <a:r>
              <a:rPr lang="pt-BR" sz="2000" dirty="0" err="1">
                <a:solidFill>
                  <a:prstClr val="white"/>
                </a:solidFill>
              </a:rPr>
              <a:t>requirements</a:t>
            </a:r>
            <a:r>
              <a:rPr lang="pt-BR" sz="2000" dirty="0">
                <a:solidFill>
                  <a:prstClr val="white"/>
                </a:solidFill>
              </a:rPr>
              <a:t>, </a:t>
            </a:r>
            <a:r>
              <a:rPr lang="pt-BR" sz="2000" dirty="0" err="1">
                <a:solidFill>
                  <a:prstClr val="white"/>
                </a:solidFill>
              </a:rPr>
              <a:t>so</a:t>
            </a:r>
            <a:r>
              <a:rPr lang="pt-BR" sz="2000" dirty="0">
                <a:solidFill>
                  <a:prstClr val="white"/>
                </a:solidFill>
              </a:rPr>
              <a:t> </a:t>
            </a:r>
            <a:r>
              <a:rPr lang="pt-BR" sz="2000" dirty="0" err="1">
                <a:solidFill>
                  <a:prstClr val="white"/>
                </a:solidFill>
              </a:rPr>
              <a:t>that</a:t>
            </a:r>
            <a:r>
              <a:rPr lang="pt-BR" sz="2000" dirty="0">
                <a:solidFill>
                  <a:prstClr val="white"/>
                </a:solidFill>
              </a:rPr>
              <a:t> </a:t>
            </a:r>
            <a:r>
              <a:rPr lang="pt-BR" sz="2000" dirty="0" err="1">
                <a:solidFill>
                  <a:prstClr val="white"/>
                </a:solidFill>
              </a:rPr>
              <a:t>we</a:t>
            </a:r>
            <a:r>
              <a:rPr lang="pt-BR" sz="2000" dirty="0">
                <a:solidFill>
                  <a:prstClr val="white"/>
                </a:solidFill>
              </a:rPr>
              <a:t> </a:t>
            </a:r>
            <a:r>
              <a:rPr lang="pt-BR" sz="2000" dirty="0" err="1">
                <a:solidFill>
                  <a:prstClr val="white"/>
                </a:solidFill>
              </a:rPr>
              <a:t>can</a:t>
            </a:r>
            <a:r>
              <a:rPr lang="pt-BR" sz="2000" dirty="0">
                <a:solidFill>
                  <a:prstClr val="white"/>
                </a:solidFill>
              </a:rPr>
              <a:t> later </a:t>
            </a:r>
            <a:r>
              <a:rPr lang="pt-BR" sz="2000" dirty="0" err="1" smtClean="0">
                <a:solidFill>
                  <a:prstClr val="white"/>
                </a:solidFill>
              </a:rPr>
              <a:t>performing</a:t>
            </a:r>
            <a:r>
              <a:rPr lang="pt-BR" sz="2000" dirty="0" smtClean="0">
                <a:solidFill>
                  <a:prstClr val="white"/>
                </a:solidFill>
              </a:rPr>
              <a:t> </a:t>
            </a:r>
            <a:r>
              <a:rPr lang="pt-BR" sz="2000" dirty="0" err="1" smtClean="0">
                <a:solidFill>
                  <a:prstClr val="white"/>
                </a:solidFill>
              </a:rPr>
              <a:t>the</a:t>
            </a:r>
            <a:r>
              <a:rPr lang="pt-BR" sz="2000" dirty="0" smtClean="0">
                <a:solidFill>
                  <a:prstClr val="white"/>
                </a:solidFill>
              </a:rPr>
              <a:t> </a:t>
            </a:r>
            <a:r>
              <a:rPr lang="pt-BR" sz="2000" dirty="0" err="1">
                <a:solidFill>
                  <a:prstClr val="white"/>
                </a:solidFill>
              </a:rPr>
              <a:t>proper</a:t>
            </a:r>
            <a:r>
              <a:rPr lang="pt-BR" sz="2000" dirty="0">
                <a:solidFill>
                  <a:prstClr val="white"/>
                </a:solidFill>
              </a:rPr>
              <a:t> </a:t>
            </a:r>
            <a:r>
              <a:rPr lang="pt-BR" sz="2000" dirty="0" err="1">
                <a:solidFill>
                  <a:prstClr val="white"/>
                </a:solidFill>
              </a:rPr>
              <a:t>integration</a:t>
            </a:r>
            <a:r>
              <a:rPr lang="pt-BR" sz="2000" dirty="0">
                <a:solidFill>
                  <a:prstClr val="white"/>
                </a:solidFill>
              </a:rPr>
              <a:t> </a:t>
            </a:r>
            <a:r>
              <a:rPr lang="pt-BR" sz="2000" dirty="0" err="1">
                <a:solidFill>
                  <a:prstClr val="white"/>
                </a:solidFill>
              </a:rPr>
              <a:t>and</a:t>
            </a:r>
            <a:r>
              <a:rPr lang="pt-BR" sz="2000" dirty="0">
                <a:solidFill>
                  <a:prstClr val="white"/>
                </a:solidFill>
              </a:rPr>
              <a:t> </a:t>
            </a:r>
            <a:r>
              <a:rPr lang="pt-BR" sz="2000" dirty="0" err="1">
                <a:solidFill>
                  <a:prstClr val="white"/>
                </a:solidFill>
              </a:rPr>
              <a:t>correction</a:t>
            </a:r>
            <a:r>
              <a:rPr lang="pt-BR" sz="2000" dirty="0">
                <a:solidFill>
                  <a:prstClr val="white"/>
                </a:solidFill>
              </a:rPr>
              <a:t> </a:t>
            </a:r>
            <a:r>
              <a:rPr lang="pt-BR" sz="2000" dirty="0" err="1">
                <a:solidFill>
                  <a:prstClr val="white"/>
                </a:solidFill>
              </a:rPr>
              <a:t>of</a:t>
            </a:r>
            <a:r>
              <a:rPr lang="pt-BR" sz="2000" dirty="0">
                <a:solidFill>
                  <a:prstClr val="white"/>
                </a:solidFill>
              </a:rPr>
              <a:t> </a:t>
            </a:r>
            <a:r>
              <a:rPr lang="pt-BR" sz="2000" dirty="0" err="1">
                <a:solidFill>
                  <a:prstClr val="white"/>
                </a:solidFill>
              </a:rPr>
              <a:t>what</a:t>
            </a:r>
            <a:r>
              <a:rPr lang="pt-BR" sz="2000" dirty="0">
                <a:solidFill>
                  <a:prstClr val="white"/>
                </a:solidFill>
              </a:rPr>
              <a:t> </a:t>
            </a:r>
            <a:r>
              <a:rPr lang="pt-BR" sz="2000" dirty="0" err="1">
                <a:solidFill>
                  <a:prstClr val="white"/>
                </a:solidFill>
              </a:rPr>
              <a:t>was</a:t>
            </a:r>
            <a:r>
              <a:rPr lang="pt-BR" sz="2000" dirty="0">
                <a:solidFill>
                  <a:prstClr val="white"/>
                </a:solidFill>
              </a:rPr>
              <a:t> </a:t>
            </a:r>
            <a:r>
              <a:rPr lang="pt-BR" sz="2000" dirty="0" err="1">
                <a:solidFill>
                  <a:prstClr val="white"/>
                </a:solidFill>
              </a:rPr>
              <a:t>and</a:t>
            </a:r>
            <a:r>
              <a:rPr lang="pt-BR" sz="2000" dirty="0">
                <a:solidFill>
                  <a:prstClr val="white"/>
                </a:solidFill>
              </a:rPr>
              <a:t> </a:t>
            </a:r>
            <a:r>
              <a:rPr lang="pt-BR" sz="2000" dirty="0" err="1">
                <a:solidFill>
                  <a:prstClr val="white"/>
                </a:solidFill>
              </a:rPr>
              <a:t>is</a:t>
            </a:r>
            <a:r>
              <a:rPr lang="pt-BR" sz="2000" dirty="0">
                <a:solidFill>
                  <a:prstClr val="white"/>
                </a:solidFill>
              </a:rPr>
              <a:t> </a:t>
            </a:r>
            <a:r>
              <a:rPr lang="pt-BR" sz="2000" dirty="0" err="1">
                <a:solidFill>
                  <a:prstClr val="white"/>
                </a:solidFill>
              </a:rPr>
              <a:t>being</a:t>
            </a:r>
            <a:r>
              <a:rPr lang="pt-BR" sz="2000" dirty="0">
                <a:solidFill>
                  <a:prstClr val="white"/>
                </a:solidFill>
              </a:rPr>
              <a:t> </a:t>
            </a:r>
            <a:r>
              <a:rPr lang="pt-BR" sz="2000" dirty="0" err="1">
                <a:solidFill>
                  <a:prstClr val="white"/>
                </a:solidFill>
              </a:rPr>
              <a:t>accomplished</a:t>
            </a:r>
            <a:r>
              <a:rPr lang="pt-BR" sz="2000" dirty="0">
                <a:solidFill>
                  <a:prstClr val="white"/>
                </a:solidFill>
              </a:rPr>
              <a:t>.</a:t>
            </a:r>
          </a:p>
        </p:txBody>
      </p:sp>
    </p:spTree>
    <p:extLst>
      <p:ext uri="{BB962C8B-B14F-4D97-AF65-F5344CB8AC3E}">
        <p14:creationId xmlns:p14="http://schemas.microsoft.com/office/powerpoint/2010/main" val="1159888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0" y="0"/>
            <a:ext cx="9144793" cy="5145470"/>
          </a:xfrm>
          <a:prstGeom prst="rect">
            <a:avLst/>
          </a:prstGeom>
          <a:effectLst>
            <a:glow rad="127000">
              <a:schemeClr val="accent1">
                <a:alpha val="13000"/>
              </a:schemeClr>
            </a:glow>
          </a:effectLst>
        </p:spPr>
      </p:pic>
      <p:pic>
        <p:nvPicPr>
          <p:cNvPr id="2" name="Imagem 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28136" y="1970"/>
            <a:ext cx="5846941" cy="5143500"/>
          </a:xfrm>
          <a:prstGeom prst="rect">
            <a:avLst/>
          </a:prstGeom>
        </p:spPr>
      </p:pic>
      <p:sp>
        <p:nvSpPr>
          <p:cNvPr id="7" name="CaixaDeTexto 6"/>
          <p:cNvSpPr txBox="1"/>
          <p:nvPr/>
        </p:nvSpPr>
        <p:spPr>
          <a:xfrm>
            <a:off x="82955" y="1945990"/>
            <a:ext cx="3175018" cy="1323439"/>
          </a:xfrm>
          <a:prstGeom prst="rect">
            <a:avLst/>
          </a:prstGeom>
          <a:noFill/>
        </p:spPr>
        <p:txBody>
          <a:bodyPr wrap="square" rtlCol="0">
            <a:spAutoFit/>
          </a:bodyPr>
          <a:lstStyle/>
          <a:p>
            <a:pPr algn="ctr"/>
            <a:r>
              <a:rPr lang="en-US" sz="4000" b="1" dirty="0">
                <a:solidFill>
                  <a:srgbClr val="000074"/>
                </a:solidFill>
                <a:latin typeface="GT America Compressed Light"/>
              </a:rPr>
              <a:t>DIAGRAM CLASS</a:t>
            </a:r>
            <a:endParaRPr lang="pt-BR" sz="4000" b="1" dirty="0">
              <a:solidFill>
                <a:srgbClr val="000074"/>
              </a:solidFill>
              <a:latin typeface="GT America Compressed Light"/>
            </a:endParaRPr>
          </a:p>
        </p:txBody>
      </p:sp>
    </p:spTree>
    <p:extLst>
      <p:ext uri="{BB962C8B-B14F-4D97-AF65-F5344CB8AC3E}">
        <p14:creationId xmlns:p14="http://schemas.microsoft.com/office/powerpoint/2010/main" val="162460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rotWithShape="1">
          <a:blip r:embed="rId2">
            <a:extLst>
              <a:ext uri="{28A0092B-C50C-407E-A947-70E740481C1C}">
                <a14:useLocalDpi xmlns:a14="http://schemas.microsoft.com/office/drawing/2010/main" val="0"/>
              </a:ext>
            </a:extLst>
          </a:blip>
          <a:srcRect t="4374" b="11094"/>
          <a:stretch/>
        </p:blipFill>
        <p:spPr>
          <a:xfrm>
            <a:off x="0" y="0"/>
            <a:ext cx="9144000" cy="5153025"/>
          </a:xfrm>
          <a:prstGeom prst="rect">
            <a:avLst/>
          </a:prstGeom>
        </p:spPr>
      </p:pic>
      <p:pic>
        <p:nvPicPr>
          <p:cNvPr id="6" name="Imagem 5"/>
          <p:cNvPicPr>
            <a:picLocks noChangeAspect="1"/>
          </p:cNvPicPr>
          <p:nvPr/>
        </p:nvPicPr>
        <p:blipFill>
          <a:blip r:embed="rId3"/>
          <a:stretch>
            <a:fillRect/>
          </a:stretch>
        </p:blipFill>
        <p:spPr>
          <a:xfrm>
            <a:off x="-793" y="7555"/>
            <a:ext cx="9144793" cy="5145470"/>
          </a:xfrm>
          <a:prstGeom prst="rect">
            <a:avLst/>
          </a:prstGeom>
          <a:effectLst>
            <a:glow rad="127000">
              <a:schemeClr val="accent1">
                <a:alpha val="38000"/>
              </a:schemeClr>
            </a:glow>
          </a:effectLst>
        </p:spPr>
      </p:pic>
      <p:sp>
        <p:nvSpPr>
          <p:cNvPr id="10" name="CaixaDeTexto 9"/>
          <p:cNvSpPr txBox="1"/>
          <p:nvPr/>
        </p:nvSpPr>
        <p:spPr>
          <a:xfrm>
            <a:off x="2746888" y="2270858"/>
            <a:ext cx="5681815" cy="684801"/>
          </a:xfrm>
          <a:prstGeom prst="rect">
            <a:avLst/>
          </a:prstGeom>
          <a:noFill/>
        </p:spPr>
        <p:txBody>
          <a:bodyPr wrap="square" lIns="68579" tIns="34289" rIns="68579" bIns="34289" rtlCol="0">
            <a:spAutoFit/>
          </a:bodyPr>
          <a:lstStyle/>
          <a:p>
            <a:pPr defTabSz="685766"/>
            <a:r>
              <a:rPr lang="en-US" sz="4000" b="1" spc="-113" dirty="0">
                <a:solidFill>
                  <a:schemeClr val="bg1"/>
                </a:solidFill>
                <a:latin typeface="Trebuchet MS" panose="020B0603020202020204" pitchFamily="34" charset="0"/>
              </a:rPr>
              <a:t>PROJECT INTEGRATION</a:t>
            </a:r>
          </a:p>
        </p:txBody>
      </p:sp>
      <p:pic>
        <p:nvPicPr>
          <p:cNvPr id="17" name="Imagem 16"/>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b="12825"/>
          <a:stretch/>
        </p:blipFill>
        <p:spPr>
          <a:xfrm>
            <a:off x="1048099" y="1831286"/>
            <a:ext cx="1698789" cy="1480928"/>
          </a:xfrm>
          <a:prstGeom prst="rect">
            <a:avLst/>
          </a:prstGeom>
        </p:spPr>
      </p:pic>
    </p:spTree>
    <p:extLst>
      <p:ext uri="{BB962C8B-B14F-4D97-AF65-F5344CB8AC3E}">
        <p14:creationId xmlns:p14="http://schemas.microsoft.com/office/powerpoint/2010/main" val="4001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3" name="Imagem 2"/>
          <p:cNvPicPr>
            <a:picLocks noChangeAspect="1"/>
          </p:cNvPicPr>
          <p:nvPr/>
        </p:nvPicPr>
        <p:blipFill>
          <a:blip r:embed="rId3"/>
          <a:stretch>
            <a:fillRect/>
          </a:stretch>
        </p:blipFill>
        <p:spPr>
          <a:xfrm>
            <a:off x="140431" y="99364"/>
            <a:ext cx="4279517" cy="2399965"/>
          </a:xfrm>
          <a:prstGeom prst="rect">
            <a:avLst/>
          </a:prstGeom>
        </p:spPr>
      </p:pic>
      <p:pic>
        <p:nvPicPr>
          <p:cNvPr id="4" name="Imagem 3"/>
          <p:cNvPicPr>
            <a:picLocks noChangeAspect="1"/>
          </p:cNvPicPr>
          <p:nvPr/>
        </p:nvPicPr>
        <p:blipFill>
          <a:blip r:embed="rId4"/>
          <a:stretch>
            <a:fillRect/>
          </a:stretch>
        </p:blipFill>
        <p:spPr>
          <a:xfrm>
            <a:off x="2417910" y="2865727"/>
            <a:ext cx="4859204" cy="2210796"/>
          </a:xfrm>
          <a:prstGeom prst="rect">
            <a:avLst/>
          </a:prstGeom>
        </p:spPr>
      </p:pic>
      <p:pic>
        <p:nvPicPr>
          <p:cNvPr id="5" name="Imagem 4"/>
          <p:cNvPicPr>
            <a:picLocks noChangeAspect="1"/>
          </p:cNvPicPr>
          <p:nvPr/>
        </p:nvPicPr>
        <p:blipFill>
          <a:blip r:embed="rId5"/>
          <a:stretch>
            <a:fillRect/>
          </a:stretch>
        </p:blipFill>
        <p:spPr>
          <a:xfrm>
            <a:off x="5166634" y="99364"/>
            <a:ext cx="3736370" cy="2356055"/>
          </a:xfrm>
          <a:prstGeom prst="rect">
            <a:avLst/>
          </a:prstGeom>
        </p:spPr>
      </p:pic>
      <p:cxnSp>
        <p:nvCxnSpPr>
          <p:cNvPr id="7" name="Conector de seta reta 6"/>
          <p:cNvCxnSpPr>
            <a:endCxn id="3" idx="2"/>
          </p:cNvCxnSpPr>
          <p:nvPr/>
        </p:nvCxnSpPr>
        <p:spPr>
          <a:xfrm flipH="1" flipV="1">
            <a:off x="2280190" y="2499329"/>
            <a:ext cx="275441" cy="389268"/>
          </a:xfrm>
          <a:prstGeom prst="straightConnector1">
            <a:avLst/>
          </a:prstGeom>
          <a:ln w="15875">
            <a:solidFill>
              <a:schemeClr val="bg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a:stCxn id="5" idx="2"/>
          </p:cNvCxnSpPr>
          <p:nvPr/>
        </p:nvCxnSpPr>
        <p:spPr>
          <a:xfrm flipH="1">
            <a:off x="6846277" y="2455419"/>
            <a:ext cx="188542" cy="410308"/>
          </a:xfrm>
          <a:prstGeom prst="straightConnector1">
            <a:avLst/>
          </a:prstGeom>
          <a:ln w="15875">
            <a:solidFill>
              <a:schemeClr val="bg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a:stretch>
            <a:fillRect/>
          </a:stretch>
        </p:blipFill>
        <p:spPr>
          <a:xfrm>
            <a:off x="0" y="-1"/>
            <a:ext cx="9144000" cy="5143501"/>
          </a:xfrm>
          <a:prstGeom prst="rect">
            <a:avLst/>
          </a:prstGeom>
        </p:spPr>
      </p:pic>
      <p:pic>
        <p:nvPicPr>
          <p:cNvPr id="4" name="Imagem 3"/>
          <p:cNvPicPr>
            <a:picLocks noChangeAspect="1"/>
          </p:cNvPicPr>
          <p:nvPr/>
        </p:nvPicPr>
        <p:blipFill>
          <a:blip r:embed="rId4"/>
          <a:stretch>
            <a:fillRect/>
          </a:stretch>
        </p:blipFill>
        <p:spPr>
          <a:xfrm>
            <a:off x="0" y="0"/>
            <a:ext cx="9144793" cy="5145470"/>
          </a:xfrm>
          <a:prstGeom prst="rect">
            <a:avLst/>
          </a:prstGeom>
          <a:effectLst>
            <a:glow rad="127000">
              <a:schemeClr val="accent1">
                <a:alpha val="13000"/>
              </a:schemeClr>
            </a:glow>
          </a:effectLst>
        </p:spPr>
      </p:pic>
      <p:sp>
        <p:nvSpPr>
          <p:cNvPr id="6" name="Título 3"/>
          <p:cNvSpPr>
            <a:spLocks noGrp="1"/>
          </p:cNvSpPr>
          <p:nvPr>
            <p:ph type="title"/>
          </p:nvPr>
        </p:nvSpPr>
        <p:spPr>
          <a:xfrm>
            <a:off x="400736" y="1629697"/>
            <a:ext cx="4016406" cy="1391878"/>
          </a:xfrm>
        </p:spPr>
        <p:txBody>
          <a:bodyPr>
            <a:noAutofit/>
          </a:bodyPr>
          <a:lstStyle/>
          <a:p>
            <a:pPr algn="ctr"/>
            <a:r>
              <a:rPr lang="pt-BR" sz="4400" dirty="0">
                <a:solidFill>
                  <a:schemeClr val="bg1"/>
                </a:solidFill>
              </a:rPr>
              <a:t>Technology</a:t>
            </a:r>
            <a:br>
              <a:rPr lang="pt-BR" sz="4400" dirty="0">
                <a:solidFill>
                  <a:schemeClr val="bg1"/>
                </a:solidFill>
              </a:rPr>
            </a:br>
            <a:r>
              <a:rPr lang="pt-BR" sz="4400" dirty="0">
                <a:solidFill>
                  <a:schemeClr val="bg1"/>
                </a:solidFill>
              </a:rPr>
              <a:t>&amp;</a:t>
            </a:r>
            <a:br>
              <a:rPr lang="pt-BR" sz="4400" dirty="0">
                <a:solidFill>
                  <a:schemeClr val="bg1"/>
                </a:solidFill>
              </a:rPr>
            </a:br>
            <a:r>
              <a:rPr lang="pt-BR" sz="4400" dirty="0">
                <a:solidFill>
                  <a:schemeClr val="bg1"/>
                </a:solidFill>
              </a:rPr>
              <a:t>tools</a:t>
            </a:r>
          </a:p>
        </p:txBody>
      </p:sp>
    </p:spTree>
    <p:extLst>
      <p:ext uri="{BB962C8B-B14F-4D97-AF65-F5344CB8AC3E}">
        <p14:creationId xmlns:p14="http://schemas.microsoft.com/office/powerpoint/2010/main" val="221786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7" name="Imagem 6"/>
          <p:cNvPicPr>
            <a:picLocks noChangeAspect="1"/>
          </p:cNvPicPr>
          <p:nvPr/>
        </p:nvPicPr>
        <p:blipFill>
          <a:blip r:embed="rId3"/>
          <a:stretch>
            <a:fillRect/>
          </a:stretch>
        </p:blipFill>
        <p:spPr>
          <a:xfrm>
            <a:off x="871737" y="836588"/>
            <a:ext cx="3395464" cy="1544936"/>
          </a:xfrm>
          <a:prstGeom prst="roundRect">
            <a:avLst>
              <a:gd name="adj" fmla="val 16667"/>
            </a:avLst>
          </a:prstGeom>
          <a:ln>
            <a:noFill/>
          </a:ln>
          <a:effectLst>
            <a:outerShdw blurRad="76200" dist="38100" dir="7800000" algn="tl" rotWithShape="0">
              <a:srgbClr val="000000">
                <a:alpha val="40000"/>
              </a:srgbClr>
            </a:outerShdw>
          </a:effectLst>
        </p:spPr>
      </p:pic>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5" name="Imagem 4"/>
          <p:cNvPicPr>
            <a:picLocks noChangeAspect="1"/>
          </p:cNvPicPr>
          <p:nvPr/>
        </p:nvPicPr>
        <p:blipFill>
          <a:blip r:embed="rId4"/>
          <a:stretch>
            <a:fillRect/>
          </a:stretch>
        </p:blipFill>
        <p:spPr>
          <a:xfrm>
            <a:off x="5059522" y="872854"/>
            <a:ext cx="3119692" cy="1559846"/>
          </a:xfrm>
          <a:prstGeom prst="roundRect">
            <a:avLst>
              <a:gd name="adj" fmla="val 16667"/>
            </a:avLst>
          </a:prstGeom>
          <a:ln>
            <a:noFill/>
          </a:ln>
          <a:effectLst>
            <a:outerShdw blurRad="76200" dist="38100" dir="7800000" algn="tl" rotWithShape="0">
              <a:srgbClr val="000000">
                <a:alpha val="40000"/>
              </a:srgbClr>
            </a:outerShdw>
          </a:effectLst>
        </p:spPr>
      </p:pic>
      <p:pic>
        <p:nvPicPr>
          <p:cNvPr id="6" name="Imagem 5"/>
          <p:cNvPicPr>
            <a:picLocks noChangeAspect="1"/>
          </p:cNvPicPr>
          <p:nvPr/>
        </p:nvPicPr>
        <p:blipFill>
          <a:blip r:embed="rId5"/>
          <a:stretch>
            <a:fillRect/>
          </a:stretch>
        </p:blipFill>
        <p:spPr>
          <a:xfrm>
            <a:off x="5286801" y="2923929"/>
            <a:ext cx="2665134" cy="1782308"/>
          </a:xfrm>
          <a:prstGeom prst="roundRect">
            <a:avLst>
              <a:gd name="adj" fmla="val 16667"/>
            </a:avLst>
          </a:prstGeom>
          <a:ln>
            <a:noFill/>
          </a:ln>
          <a:effectLst>
            <a:outerShdw blurRad="76200" dist="38100" dir="7800000" algn="tl" rotWithShape="0">
              <a:srgbClr val="000000">
                <a:alpha val="40000"/>
              </a:srgbClr>
            </a:outerShdw>
          </a:effectLst>
        </p:spPr>
      </p:pic>
      <p:pic>
        <p:nvPicPr>
          <p:cNvPr id="8" name="Imagem 7"/>
          <p:cNvPicPr>
            <a:picLocks noChangeAspect="1"/>
          </p:cNvPicPr>
          <p:nvPr/>
        </p:nvPicPr>
        <p:blipFill>
          <a:blip r:embed="rId6"/>
          <a:stretch>
            <a:fillRect/>
          </a:stretch>
        </p:blipFill>
        <p:spPr>
          <a:xfrm>
            <a:off x="1249241" y="2923929"/>
            <a:ext cx="2640456" cy="1782308"/>
          </a:xfrm>
          <a:prstGeom prst="roundRect">
            <a:avLst>
              <a:gd name="adj" fmla="val 16667"/>
            </a:avLst>
          </a:prstGeom>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210399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BA220FB8-5B77-4663-95F5-3A0A7315C6D0}"/>
              </a:ext>
            </a:extLst>
          </p:cNvPr>
          <p:cNvPicPr>
            <a:picLocks noChangeAspect="1"/>
          </p:cNvPicPr>
          <p:nvPr/>
        </p:nvPicPr>
        <p:blipFill>
          <a:blip r:embed="rId3"/>
          <a:stretch>
            <a:fillRect/>
          </a:stretch>
        </p:blipFill>
        <p:spPr>
          <a:xfrm>
            <a:off x="0" y="0"/>
            <a:ext cx="9144000" cy="5143500"/>
          </a:xfrm>
          <a:prstGeom prst="rect">
            <a:avLst/>
          </a:prstGeom>
        </p:spPr>
      </p:pic>
      <p:sp>
        <p:nvSpPr>
          <p:cNvPr id="11" name="Retângulo 10">
            <a:extLst>
              <a:ext uri="{FF2B5EF4-FFF2-40B4-BE49-F238E27FC236}">
                <a16:creationId xmlns:a16="http://schemas.microsoft.com/office/drawing/2014/main" xmlns="" id="{260275C3-ACAF-4FC2-B03C-1B293E767EBB}"/>
              </a:ext>
            </a:extLst>
          </p:cNvPr>
          <p:cNvSpPr/>
          <p:nvPr/>
        </p:nvSpPr>
        <p:spPr>
          <a:xfrm>
            <a:off x="0" y="0"/>
            <a:ext cx="9144000" cy="5153025"/>
          </a:xfrm>
          <a:prstGeom prst="rect">
            <a:avLst/>
          </a:prstGeom>
          <a:solidFill>
            <a:schemeClr val="accent5">
              <a:lumMod val="60000"/>
              <a:lumOff val="40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latin typeface="Trebuchet MS" panose="020B0603020202020204" pitchFamily="34" charset="0"/>
            </a:endParaRPr>
          </a:p>
        </p:txBody>
      </p:sp>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10" name="Título 3">
            <a:extLst>
              <a:ext uri="{FF2B5EF4-FFF2-40B4-BE49-F238E27FC236}">
                <a16:creationId xmlns:a16="http://schemas.microsoft.com/office/drawing/2014/main" xmlns="" id="{14803ABB-0B6E-482D-81E4-2E717A6EF199}"/>
              </a:ext>
            </a:extLst>
          </p:cNvPr>
          <p:cNvSpPr txBox="1">
            <a:spLocks/>
          </p:cNvSpPr>
          <p:nvPr/>
        </p:nvSpPr>
        <p:spPr>
          <a:xfrm>
            <a:off x="2539253" y="2075753"/>
            <a:ext cx="4643212" cy="821538"/>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pt-BR" sz="6000" b="1" dirty="0">
                <a:solidFill>
                  <a:schemeClr val="accent5">
                    <a:lumMod val="50000"/>
                  </a:schemeClr>
                </a:solidFill>
                <a:latin typeface="Trebuchet MS" panose="020B0603020202020204" pitchFamily="34" charset="0"/>
              </a:rPr>
              <a:t>CASE TESTS</a:t>
            </a:r>
          </a:p>
        </p:txBody>
      </p:sp>
    </p:spTree>
    <p:extLst>
      <p:ext uri="{BB962C8B-B14F-4D97-AF65-F5344CB8AC3E}">
        <p14:creationId xmlns:p14="http://schemas.microsoft.com/office/powerpoint/2010/main" val="32135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xmlns="" id="{7430FA91-3D49-42BC-ADC2-38434F796D36}"/>
              </a:ext>
            </a:extLst>
          </p:cNvPr>
          <p:cNvGraphicFramePr>
            <a:graphicFrameLocks noGrp="1"/>
          </p:cNvGraphicFramePr>
          <p:nvPr>
            <p:extLst>
              <p:ext uri="{D42A27DB-BD31-4B8C-83A1-F6EECF244321}">
                <p14:modId xmlns:p14="http://schemas.microsoft.com/office/powerpoint/2010/main" val="823059740"/>
              </p:ext>
            </p:extLst>
          </p:nvPr>
        </p:nvGraphicFramePr>
        <p:xfrm>
          <a:off x="199103" y="194610"/>
          <a:ext cx="8745793" cy="4571400"/>
        </p:xfrm>
        <a:graphic>
          <a:graphicData uri="http://schemas.openxmlformats.org/drawingml/2006/table">
            <a:tbl>
              <a:tblPr firstRow="1" bandRow="1">
                <a:tableStyleId>{5C22544A-7EE6-4342-B048-85BDC9FD1C3A}</a:tableStyleId>
              </a:tblPr>
              <a:tblGrid>
                <a:gridCol w="615413">
                  <a:extLst>
                    <a:ext uri="{9D8B030D-6E8A-4147-A177-3AD203B41FA5}">
                      <a16:colId xmlns:a16="http://schemas.microsoft.com/office/drawing/2014/main" xmlns="" val="1601986651"/>
                    </a:ext>
                  </a:extLst>
                </a:gridCol>
                <a:gridCol w="1198639">
                  <a:extLst>
                    <a:ext uri="{9D8B030D-6E8A-4147-A177-3AD203B41FA5}">
                      <a16:colId xmlns:a16="http://schemas.microsoft.com/office/drawing/2014/main" xmlns="" val="2186267207"/>
                    </a:ext>
                  </a:extLst>
                </a:gridCol>
                <a:gridCol w="1570703">
                  <a:extLst>
                    <a:ext uri="{9D8B030D-6E8A-4147-A177-3AD203B41FA5}">
                      <a16:colId xmlns:a16="http://schemas.microsoft.com/office/drawing/2014/main" xmlns="" val="178703186"/>
                    </a:ext>
                  </a:extLst>
                </a:gridCol>
                <a:gridCol w="1278513">
                  <a:extLst>
                    <a:ext uri="{9D8B030D-6E8A-4147-A177-3AD203B41FA5}">
                      <a16:colId xmlns:a16="http://schemas.microsoft.com/office/drawing/2014/main" xmlns="" val="1494092729"/>
                    </a:ext>
                  </a:extLst>
                </a:gridCol>
                <a:gridCol w="1789152">
                  <a:extLst>
                    <a:ext uri="{9D8B030D-6E8A-4147-A177-3AD203B41FA5}">
                      <a16:colId xmlns:a16="http://schemas.microsoft.com/office/drawing/2014/main" xmlns="" val="1692764853"/>
                    </a:ext>
                  </a:extLst>
                </a:gridCol>
                <a:gridCol w="1622323">
                  <a:extLst>
                    <a:ext uri="{9D8B030D-6E8A-4147-A177-3AD203B41FA5}">
                      <a16:colId xmlns:a16="http://schemas.microsoft.com/office/drawing/2014/main" xmlns="" val="963957104"/>
                    </a:ext>
                  </a:extLst>
                </a:gridCol>
                <a:gridCol w="671050">
                  <a:extLst>
                    <a:ext uri="{9D8B030D-6E8A-4147-A177-3AD203B41FA5}">
                      <a16:colId xmlns:a16="http://schemas.microsoft.com/office/drawing/2014/main" xmlns=""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xmlns="" val="2052680472"/>
                  </a:ext>
                </a:extLst>
              </a:tr>
              <a:tr h="936416">
                <a:tc>
                  <a:txBody>
                    <a:bodyPr/>
                    <a:lstStyle/>
                    <a:p>
                      <a:pPr algn="ctr"/>
                      <a:r>
                        <a:rPr lang="pt-BR" sz="1100" dirty="0">
                          <a:solidFill>
                            <a:schemeClr val="bg1"/>
                          </a:solidFill>
                        </a:rPr>
                        <a:t>CT-1</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login do  administrador &amp; usuário RH</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 Online”.</a:t>
                      </a:r>
                    </a:p>
                    <a:p>
                      <a:pPr algn="ctr"/>
                      <a:endParaRPr lang="pt-BR" sz="1100" dirty="0">
                        <a:solidFill>
                          <a:schemeClr val="bg1"/>
                        </a:solidFill>
                      </a:endParaRPr>
                    </a:p>
                    <a:p>
                      <a:pPr algn="ctr"/>
                      <a:r>
                        <a:rPr lang="pt-BR" sz="1100" dirty="0">
                          <a:solidFill>
                            <a:schemeClr val="bg1"/>
                          </a:solidFill>
                        </a:rPr>
                        <a:t>Usuário cadastrado.</a:t>
                      </a:r>
                      <a:endParaRPr lang="pt-PT" sz="1100" dirty="0">
                        <a:solidFill>
                          <a:schemeClr val="bg1"/>
                        </a:solidFill>
                      </a:endParaRPr>
                    </a:p>
                  </a:txBody>
                  <a:tcPr anchor="ctr">
                    <a:noFill/>
                  </a:tcPr>
                </a:tc>
                <a:tc>
                  <a:txBody>
                    <a:bodyPr/>
                    <a:lstStyle/>
                    <a:p>
                      <a:pPr algn="ctr"/>
                      <a:r>
                        <a:rPr lang="pt-BR" sz="1100" dirty="0">
                          <a:solidFill>
                            <a:schemeClr val="bg1"/>
                          </a:solidFill>
                        </a:rPr>
                        <a:t>E-mail: </a:t>
                      </a:r>
                      <a:r>
                        <a:rPr lang="pt-BR" sz="1100" dirty="0">
                          <a:solidFill>
                            <a:schemeClr val="bg1"/>
                          </a:solidFill>
                          <a:hlinkClick r:id="rId3">
                            <a:extLst>
                              <a:ext uri="{A12FA001-AC4F-418D-AE19-62706E023703}">
                                <ahyp:hlinkClr xmlns:ahyp="http://schemas.microsoft.com/office/drawing/2018/hyperlinkcolor" xmlns="" val="tx"/>
                              </a:ext>
                            </a:extLst>
                          </a:hlinkClick>
                        </a:rPr>
                        <a:t>teste@mail.com</a:t>
                      </a:r>
                      <a:endParaRPr lang="pt-BR" sz="1100" dirty="0">
                        <a:solidFill>
                          <a:schemeClr val="bg1"/>
                        </a:solidFill>
                      </a:endParaRPr>
                    </a:p>
                    <a:p>
                      <a:pPr algn="ctr"/>
                      <a:r>
                        <a:rPr lang="pt-BR" sz="1100" dirty="0" err="1">
                          <a:solidFill>
                            <a:schemeClr val="bg1"/>
                          </a:solidFill>
                        </a:rPr>
                        <a:t>Password</a:t>
                      </a:r>
                      <a:r>
                        <a:rPr lang="pt-BR" sz="1100" dirty="0">
                          <a:solidFill>
                            <a:schemeClr val="bg1"/>
                          </a:solidFill>
                        </a:rPr>
                        <a:t>: teste</a:t>
                      </a:r>
                      <a:endParaRPr lang="pt-PT" sz="1100" dirty="0">
                        <a:solidFill>
                          <a:schemeClr val="bg1"/>
                        </a:solidFill>
                      </a:endParaRPr>
                    </a:p>
                  </a:txBody>
                  <a:tcPr anchor="ctr">
                    <a:noFill/>
                  </a:tcPr>
                </a:tc>
                <a:tc>
                  <a:txBody>
                    <a:bodyPr/>
                    <a:lstStyle/>
                    <a:p>
                      <a:pPr algn="ctr"/>
                      <a:r>
                        <a:rPr lang="pt-BR" sz="1100" dirty="0">
                          <a:solidFill>
                            <a:schemeClr val="bg1"/>
                          </a:solidFill>
                        </a:rPr>
                        <a:t>Inserir e-mail e senha nos seus respectivos campos e clicar no botão “Enviar”.</a:t>
                      </a:r>
                      <a:endParaRPr lang="pt-PT" sz="1100" dirty="0">
                        <a:solidFill>
                          <a:schemeClr val="bg1"/>
                        </a:solidFill>
                      </a:endParaRPr>
                    </a:p>
                  </a:txBody>
                  <a:tcPr anchor="ctr">
                    <a:noFill/>
                  </a:tcPr>
                </a:tc>
                <a:tc>
                  <a:txBody>
                    <a:bodyPr/>
                    <a:lstStyle/>
                    <a:p>
                      <a:pPr algn="ctr"/>
                      <a:r>
                        <a:rPr lang="pt-BR" sz="1100" dirty="0">
                          <a:solidFill>
                            <a:schemeClr val="bg1"/>
                          </a:solidFill>
                        </a:rPr>
                        <a:t>A página é alterada para a de “Administração”.</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2727499036"/>
                  </a:ext>
                </a:extLst>
              </a:tr>
              <a:tr h="980929">
                <a:tc>
                  <a:txBody>
                    <a:bodyPr/>
                    <a:lstStyle/>
                    <a:p>
                      <a:pPr algn="ctr"/>
                      <a:r>
                        <a:rPr lang="pt-BR" sz="1100" dirty="0">
                          <a:solidFill>
                            <a:schemeClr val="bg1"/>
                          </a:solidFill>
                        </a:rPr>
                        <a:t>CT-2</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login do  administrador &amp; usuário RH</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 Online”.</a:t>
                      </a:r>
                    </a:p>
                    <a:p>
                      <a:pPr algn="ctr"/>
                      <a:endParaRPr lang="pt-BR" sz="1100" dirty="0">
                        <a:solidFill>
                          <a:schemeClr val="bg1"/>
                        </a:solidFill>
                      </a:endParaRPr>
                    </a:p>
                    <a:p>
                      <a:pPr algn="ctr"/>
                      <a:r>
                        <a:rPr lang="pt-BR" sz="1100" dirty="0">
                          <a:solidFill>
                            <a:schemeClr val="bg1"/>
                          </a:solidFill>
                        </a:rPr>
                        <a:t>Usuário não cadastrado.</a:t>
                      </a:r>
                      <a:endParaRPr lang="pt-PT" sz="1100" dirty="0">
                        <a:solidFill>
                          <a:schemeClr val="bg1"/>
                        </a:solidFill>
                      </a:endParaRPr>
                    </a:p>
                  </a:txBody>
                  <a:tcPr anchor="ctr">
                    <a:noFill/>
                  </a:tcPr>
                </a:tc>
                <a:tc>
                  <a:txBody>
                    <a:bodyPr/>
                    <a:lstStyle/>
                    <a:p>
                      <a:pPr algn="ctr"/>
                      <a:r>
                        <a:rPr lang="pt-BR" sz="1100" dirty="0">
                          <a:solidFill>
                            <a:schemeClr val="bg1"/>
                          </a:solidFill>
                        </a:rPr>
                        <a:t>E-mail: </a:t>
                      </a:r>
                      <a:r>
                        <a:rPr lang="pt-BR" sz="1100" dirty="0">
                          <a:solidFill>
                            <a:srgbClr val="0563C1"/>
                          </a:solidFill>
                          <a:hlinkClick r:id="rId4">
                            <a:extLst>
                              <a:ext uri="{A12FA001-AC4F-418D-AE19-62706E023703}">
                                <ahyp:hlinkClr xmlns:ahyp="http://schemas.microsoft.com/office/drawing/2018/hyperlinkcolor" xmlns="" val="tx"/>
                              </a:ext>
                            </a:extLst>
                          </a:hlinkClick>
                        </a:rPr>
                        <a:t>rhad@</a:t>
                      </a:r>
                      <a:r>
                        <a:rPr lang="pt-BR" sz="1100" dirty="0">
                          <a:solidFill>
                            <a:schemeClr val="bg1"/>
                          </a:solidFill>
                          <a:hlinkClick r:id="rId4">
                            <a:extLst>
                              <a:ext uri="{A12FA001-AC4F-418D-AE19-62706E023703}">
                                <ahyp:hlinkClr xmlns:ahyp="http://schemas.microsoft.com/office/drawing/2018/hyperlinkcolor" xmlns="" val="tx"/>
                              </a:ext>
                            </a:extLst>
                          </a:hlinkClick>
                        </a:rPr>
                        <a:t>mail.com</a:t>
                      </a:r>
                      <a:endParaRPr lang="pt-BR" sz="1100" dirty="0">
                        <a:solidFill>
                          <a:schemeClr val="bg1"/>
                        </a:solidFill>
                      </a:endParaRPr>
                    </a:p>
                    <a:p>
                      <a:pPr algn="ctr"/>
                      <a:r>
                        <a:rPr lang="pt-BR" sz="1100" dirty="0" err="1">
                          <a:solidFill>
                            <a:schemeClr val="bg1"/>
                          </a:solidFill>
                        </a:rPr>
                        <a:t>Password</a:t>
                      </a:r>
                      <a:r>
                        <a:rPr lang="pt-BR" sz="1100" dirty="0">
                          <a:solidFill>
                            <a:schemeClr val="bg1"/>
                          </a:solidFill>
                        </a:rPr>
                        <a:t>: teste1980</a:t>
                      </a:r>
                      <a:endParaRPr lang="pt-PT" sz="1100" dirty="0">
                        <a:solidFill>
                          <a:schemeClr val="bg1"/>
                        </a:solidFill>
                      </a:endParaRPr>
                    </a:p>
                  </a:txBody>
                  <a:tcPr anchor="ctr">
                    <a:noFill/>
                  </a:tcPr>
                </a:tc>
                <a:tc>
                  <a:txBody>
                    <a:bodyPr/>
                    <a:lstStyle/>
                    <a:p>
                      <a:pPr algn="ctr"/>
                      <a:r>
                        <a:rPr lang="pt-BR" sz="1100" dirty="0">
                          <a:solidFill>
                            <a:schemeClr val="bg1"/>
                          </a:solidFill>
                        </a:rPr>
                        <a:t>Inserir e-mail e senha nos seus respectivos campos e clicar no botão “Enviar”.</a:t>
                      </a:r>
                      <a:endParaRPr lang="pt-PT" sz="1100" dirty="0">
                        <a:solidFill>
                          <a:schemeClr val="bg1"/>
                        </a:solidFill>
                      </a:endParaRPr>
                    </a:p>
                  </a:txBody>
                  <a:tcPr anchor="ctr">
                    <a:noFill/>
                  </a:tcPr>
                </a:tc>
                <a:tc>
                  <a:txBody>
                    <a:bodyPr/>
                    <a:lstStyle/>
                    <a:p>
                      <a:pPr algn="ctr"/>
                      <a:r>
                        <a:rPr lang="pt-BR" sz="1100" dirty="0">
                          <a:solidFill>
                            <a:schemeClr val="bg1"/>
                          </a:solidFill>
                        </a:rPr>
                        <a:t>A página não é alterada e uma mensagem de usuário não cadastrado aparece.</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3359106223"/>
                  </a:ext>
                </a:extLst>
              </a:tr>
              <a:tr h="1099575">
                <a:tc>
                  <a:txBody>
                    <a:bodyPr/>
                    <a:lstStyle/>
                    <a:p>
                      <a:pPr algn="ctr"/>
                      <a:r>
                        <a:rPr lang="pt-BR" sz="1100" dirty="0">
                          <a:solidFill>
                            <a:schemeClr val="bg1"/>
                          </a:solidFill>
                        </a:rPr>
                        <a:t>CT-3</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às informações dos usuários cadastrados do sistema.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“Administração”.</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usuário cadastrado (Ex. teste).</a:t>
                      </a:r>
                      <a:endParaRPr lang="pt-PT" sz="1100" dirty="0">
                        <a:solidFill>
                          <a:schemeClr val="bg1"/>
                        </a:solidFill>
                      </a:endParaRPr>
                    </a:p>
                  </a:txBody>
                  <a:tcPr anchor="ctr">
                    <a:noFill/>
                  </a:tcPr>
                </a:tc>
                <a:tc>
                  <a:txBody>
                    <a:bodyPr/>
                    <a:lstStyle/>
                    <a:p>
                      <a:pPr algn="ctr"/>
                      <a:r>
                        <a:rPr lang="pt-BR" sz="1100" dirty="0">
                          <a:solidFill>
                            <a:schemeClr val="bg1"/>
                          </a:solidFill>
                        </a:rPr>
                        <a:t>Acesso aos dados do usuário, como nome, e-mail, senha e status (ativo ou inativo) e perfil (administrador).</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14384656"/>
                  </a:ext>
                </a:extLst>
              </a:tr>
              <a:tr h="1026761">
                <a:tc>
                  <a:txBody>
                    <a:bodyPr/>
                    <a:lstStyle/>
                    <a:p>
                      <a:pPr algn="ctr"/>
                      <a:r>
                        <a:rPr lang="pt-BR" sz="1100" dirty="0">
                          <a:solidFill>
                            <a:schemeClr val="bg1"/>
                          </a:solidFill>
                        </a:rPr>
                        <a:t>CT-4</a:t>
                      </a:r>
                      <a:endParaRPr lang="pt-PT" sz="1100" dirty="0">
                        <a:solidFill>
                          <a:schemeClr val="bg1"/>
                        </a:solidFill>
                      </a:endParaRPr>
                    </a:p>
                  </a:txBody>
                  <a:tcPr anchor="ctr">
                    <a:noFill/>
                  </a:tcPr>
                </a:tc>
                <a:tc>
                  <a:txBody>
                    <a:bodyPr/>
                    <a:lstStyle/>
                    <a:p>
                      <a:pPr algn="ctr"/>
                      <a:r>
                        <a:rPr lang="pt-BR" sz="1100" dirty="0">
                          <a:solidFill>
                            <a:schemeClr val="bg1"/>
                          </a:solidFill>
                        </a:rPr>
                        <a:t>Testar o acesso ao formulário para cadastro do usuário do sistema.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“Administração”.</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“Adicionar” no lado </a:t>
                      </a:r>
                      <a:r>
                        <a:rPr lang="pt-BR" sz="1100" dirty="0" err="1">
                          <a:solidFill>
                            <a:schemeClr val="bg1"/>
                          </a:solidFill>
                        </a:rPr>
                        <a:t>direiro</a:t>
                      </a:r>
                      <a:r>
                        <a:rPr lang="pt-BR" sz="1100" dirty="0">
                          <a:solidFill>
                            <a:schemeClr val="bg1"/>
                          </a:solidFill>
                        </a:rPr>
                        <a:t> superior.</a:t>
                      </a:r>
                      <a:endParaRPr lang="pt-PT" sz="1100" dirty="0">
                        <a:solidFill>
                          <a:schemeClr val="bg1"/>
                        </a:solidFill>
                      </a:endParaRPr>
                    </a:p>
                  </a:txBody>
                  <a:tcPr anchor="ctr">
                    <a:noFill/>
                  </a:tcPr>
                </a:tc>
                <a:tc>
                  <a:txBody>
                    <a:bodyPr/>
                    <a:lstStyle/>
                    <a:p>
                      <a:pPr algn="ctr"/>
                      <a:r>
                        <a:rPr lang="pt-BR" sz="1100" dirty="0">
                          <a:solidFill>
                            <a:schemeClr val="bg1"/>
                          </a:solidFill>
                        </a:rPr>
                        <a:t>Acesso ao formulário para inserção dos  dados do usuário, como nome, e-mail, senha e status (ativo ou inativo) e perfil (administrador).</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4273331194"/>
                  </a:ext>
                </a:extLst>
              </a:tr>
            </a:tbl>
          </a:graphicData>
        </a:graphic>
      </p:graphicFrame>
    </p:spTree>
    <p:extLst>
      <p:ext uri="{BB962C8B-B14F-4D97-AF65-F5344CB8AC3E}">
        <p14:creationId xmlns:p14="http://schemas.microsoft.com/office/powerpoint/2010/main" val="322227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xmlns="" id="{7430FA91-3D49-42BC-ADC2-38434F796D36}"/>
              </a:ext>
            </a:extLst>
          </p:cNvPr>
          <p:cNvGraphicFramePr>
            <a:graphicFrameLocks noGrp="1"/>
          </p:cNvGraphicFramePr>
          <p:nvPr>
            <p:extLst>
              <p:ext uri="{D42A27DB-BD31-4B8C-83A1-F6EECF244321}">
                <p14:modId xmlns:p14="http://schemas.microsoft.com/office/powerpoint/2010/main" val="3141832241"/>
              </p:ext>
            </p:extLst>
          </p:nvPr>
        </p:nvGraphicFramePr>
        <p:xfrm>
          <a:off x="199103" y="189280"/>
          <a:ext cx="8745793" cy="4755475"/>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xmlns="" val="1601986651"/>
                    </a:ext>
                  </a:extLst>
                </a:gridCol>
                <a:gridCol w="1253613">
                  <a:extLst>
                    <a:ext uri="{9D8B030D-6E8A-4147-A177-3AD203B41FA5}">
                      <a16:colId xmlns:a16="http://schemas.microsoft.com/office/drawing/2014/main" xmlns="" val="2186267207"/>
                    </a:ext>
                  </a:extLst>
                </a:gridCol>
                <a:gridCol w="1415845">
                  <a:extLst>
                    <a:ext uri="{9D8B030D-6E8A-4147-A177-3AD203B41FA5}">
                      <a16:colId xmlns:a16="http://schemas.microsoft.com/office/drawing/2014/main" xmlns="" val="178703186"/>
                    </a:ext>
                  </a:extLst>
                </a:gridCol>
                <a:gridCol w="1327355">
                  <a:extLst>
                    <a:ext uri="{9D8B030D-6E8A-4147-A177-3AD203B41FA5}">
                      <a16:colId xmlns:a16="http://schemas.microsoft.com/office/drawing/2014/main" xmlns="" val="1494092729"/>
                    </a:ext>
                  </a:extLst>
                </a:gridCol>
                <a:gridCol w="1924664">
                  <a:extLst>
                    <a:ext uri="{9D8B030D-6E8A-4147-A177-3AD203B41FA5}">
                      <a16:colId xmlns:a16="http://schemas.microsoft.com/office/drawing/2014/main" xmlns="" val="1692764853"/>
                    </a:ext>
                  </a:extLst>
                </a:gridCol>
                <a:gridCol w="1437969">
                  <a:extLst>
                    <a:ext uri="{9D8B030D-6E8A-4147-A177-3AD203B41FA5}">
                      <a16:colId xmlns:a16="http://schemas.microsoft.com/office/drawing/2014/main" xmlns="" val="963957104"/>
                    </a:ext>
                  </a:extLst>
                </a:gridCol>
                <a:gridCol w="671050">
                  <a:extLst>
                    <a:ext uri="{9D8B030D-6E8A-4147-A177-3AD203B41FA5}">
                      <a16:colId xmlns:a16="http://schemas.microsoft.com/office/drawing/2014/main" xmlns=""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xmlns="" val="2052680472"/>
                  </a:ext>
                </a:extLst>
              </a:tr>
              <a:tr h="1210119">
                <a:tc>
                  <a:txBody>
                    <a:bodyPr/>
                    <a:lstStyle/>
                    <a:p>
                      <a:pPr algn="ctr"/>
                      <a:r>
                        <a:rPr lang="pt-BR" sz="1100" dirty="0">
                          <a:solidFill>
                            <a:schemeClr val="bg1"/>
                          </a:solidFill>
                        </a:rPr>
                        <a:t>CT-5</a:t>
                      </a:r>
                      <a:endParaRPr lang="pt-PT" sz="1100" dirty="0">
                        <a:solidFill>
                          <a:schemeClr val="bg1"/>
                        </a:solidFill>
                      </a:endParaRPr>
                    </a:p>
                  </a:txBody>
                  <a:tcPr anchor="ctr">
                    <a:noFill/>
                  </a:tcPr>
                </a:tc>
                <a:tc>
                  <a:txBody>
                    <a:bodyPr/>
                    <a:lstStyle/>
                    <a:p>
                      <a:pPr algn="ctr"/>
                      <a:r>
                        <a:rPr lang="pt-BR" sz="1100" dirty="0">
                          <a:solidFill>
                            <a:schemeClr val="bg1"/>
                          </a:solidFill>
                        </a:rPr>
                        <a:t>Testar o cadastro de usuário do sistema.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de cadastro “Usuário”.</a:t>
                      </a:r>
                      <a:endParaRPr lang="pt-PT" sz="1100" dirty="0">
                        <a:solidFill>
                          <a:schemeClr val="bg1"/>
                        </a:solidFill>
                      </a:endParaRPr>
                    </a:p>
                  </a:txBody>
                  <a:tcPr anchor="ctr">
                    <a:noFill/>
                  </a:tcPr>
                </a:tc>
                <a:tc>
                  <a:txBody>
                    <a:bodyPr/>
                    <a:lstStyle/>
                    <a:p>
                      <a:pPr algn="ctr"/>
                      <a:r>
                        <a:rPr lang="pt-BR" sz="1100" dirty="0">
                          <a:solidFill>
                            <a:schemeClr val="bg1"/>
                          </a:solidFill>
                        </a:rPr>
                        <a:t>Nome: Usuario1</a:t>
                      </a:r>
                    </a:p>
                    <a:p>
                      <a:pPr algn="ctr"/>
                      <a:r>
                        <a:rPr lang="pt-BR" sz="1100" dirty="0">
                          <a:solidFill>
                            <a:schemeClr val="bg1"/>
                          </a:solidFill>
                        </a:rPr>
                        <a:t>Senha: usuario1</a:t>
                      </a:r>
                    </a:p>
                    <a:p>
                      <a:pPr algn="ctr"/>
                      <a:r>
                        <a:rPr lang="pt-PT" sz="1100" dirty="0">
                          <a:solidFill>
                            <a:schemeClr val="bg1"/>
                          </a:solidFill>
                        </a:rPr>
                        <a:t>E-mail: </a:t>
                      </a:r>
                      <a:r>
                        <a:rPr lang="pt-PT" sz="1100" dirty="0">
                          <a:solidFill>
                            <a:schemeClr val="bg1"/>
                          </a:solidFill>
                          <a:hlinkClick r:id="rId3">
                            <a:extLst>
                              <a:ext uri="{A12FA001-AC4F-418D-AE19-62706E023703}">
                                <ahyp:hlinkClr xmlns:ahyp="http://schemas.microsoft.com/office/drawing/2018/hyperlinkcolor" xmlns="" val="tx"/>
                              </a:ext>
                            </a:extLst>
                          </a:hlinkClick>
                        </a:rPr>
                        <a:t>usuario1@mail.com</a:t>
                      </a:r>
                      <a:endParaRPr lang="pt-PT" sz="1100" dirty="0">
                        <a:solidFill>
                          <a:schemeClr val="bg1"/>
                        </a:solidFill>
                      </a:endParaRPr>
                    </a:p>
                    <a:p>
                      <a:pPr algn="ctr"/>
                      <a:r>
                        <a:rPr lang="pt-PT" sz="1100" dirty="0">
                          <a:solidFill>
                            <a:schemeClr val="bg1"/>
                          </a:solidFill>
                        </a:rPr>
                        <a:t>Ativo: Sim</a:t>
                      </a:r>
                    </a:p>
                    <a:p>
                      <a:pPr algn="ctr"/>
                      <a:r>
                        <a:rPr lang="pt-PT" sz="1100" dirty="0">
                          <a:solidFill>
                            <a:schemeClr val="bg1"/>
                          </a:solidFill>
                        </a:rPr>
                        <a:t>Administrador: Sim</a:t>
                      </a:r>
                    </a:p>
                  </a:txBody>
                  <a:tcPr anchor="ctr">
                    <a:noFill/>
                  </a:tcPr>
                </a:tc>
                <a:tc>
                  <a:txBody>
                    <a:bodyPr/>
                    <a:lstStyle/>
                    <a:p>
                      <a:pPr algn="ctr"/>
                      <a:r>
                        <a:rPr lang="pt-BR" sz="1100" dirty="0">
                          <a:solidFill>
                            <a:schemeClr val="bg1"/>
                          </a:solidFill>
                        </a:rPr>
                        <a:t>Inserir os dados do usuário, como nome, e-mail, senha e status (ativo ou inativo) e perfil (administrador ou não).</a:t>
                      </a:r>
                    </a:p>
                    <a:p>
                      <a:pPr algn="ctr"/>
                      <a:r>
                        <a:rPr lang="pt-BR" sz="1100" dirty="0">
                          <a:solidFill>
                            <a:schemeClr val="bg1"/>
                          </a:solidFill>
                        </a:rPr>
                        <a:t>Clicar no botão “Salvar”.</a:t>
                      </a:r>
                    </a:p>
                  </a:txBody>
                  <a:tcPr anchor="ctr">
                    <a:noFill/>
                  </a:tcPr>
                </a:tc>
                <a:tc>
                  <a:txBody>
                    <a:bodyPr/>
                    <a:lstStyle/>
                    <a:p>
                      <a:pPr algn="ctr"/>
                      <a:r>
                        <a:rPr lang="pt-BR" sz="1100" dirty="0">
                          <a:solidFill>
                            <a:schemeClr val="bg1"/>
                          </a:solidFill>
                        </a:rPr>
                        <a:t>Retorna à página “Administração” e o nome do usuário aparece na lista.</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2727499036"/>
                  </a:ext>
                </a:extLst>
              </a:tr>
              <a:tr h="1228876">
                <a:tc>
                  <a:txBody>
                    <a:bodyPr/>
                    <a:lstStyle/>
                    <a:p>
                      <a:pPr algn="ctr"/>
                      <a:r>
                        <a:rPr lang="pt-BR" sz="1100" dirty="0">
                          <a:solidFill>
                            <a:schemeClr val="bg1"/>
                          </a:solidFill>
                        </a:rPr>
                        <a:t>CT-6</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Limpar na página do formulário de cadastro “Usuário”.</a:t>
                      </a:r>
                      <a:endParaRPr lang="pt-PT" sz="1100" dirty="0">
                        <a:solidFill>
                          <a:schemeClr val="bg1"/>
                        </a:solidFill>
                      </a:endParaRPr>
                    </a:p>
                  </a:txBody>
                  <a:tcPr anchor="ctr">
                    <a:noFill/>
                  </a:tcPr>
                </a:tc>
                <a:tc>
                  <a:txBody>
                    <a:bodyPr/>
                    <a:lstStyle/>
                    <a:p>
                      <a:pPr algn="ctr"/>
                      <a:r>
                        <a:rPr lang="pt-BR" sz="1100" dirty="0">
                          <a:solidFill>
                            <a:schemeClr val="bg1"/>
                          </a:solidFill>
                        </a:rPr>
                        <a:t>Estar no formulário.</a:t>
                      </a:r>
                    </a:p>
                  </a:txBody>
                  <a:tcPr anchor="ctr">
                    <a:noFill/>
                  </a:tcPr>
                </a:tc>
                <a:tc>
                  <a:txBody>
                    <a:bodyPr/>
                    <a:lstStyle/>
                    <a:p>
                      <a:pPr algn="ctr"/>
                      <a:r>
                        <a:rPr lang="pt-BR" sz="1100" dirty="0">
                          <a:solidFill>
                            <a:schemeClr val="bg1"/>
                          </a:solidFill>
                        </a:rPr>
                        <a:t>Nome: Usuario1</a:t>
                      </a:r>
                    </a:p>
                    <a:p>
                      <a:pPr algn="ctr"/>
                      <a:r>
                        <a:rPr lang="pt-BR" sz="1100" dirty="0">
                          <a:solidFill>
                            <a:schemeClr val="bg1"/>
                          </a:solidFill>
                        </a:rPr>
                        <a:t>Senha: usuario1</a:t>
                      </a:r>
                    </a:p>
                    <a:p>
                      <a:pPr algn="ctr"/>
                      <a:r>
                        <a:rPr lang="pt-PT" sz="1100" dirty="0">
                          <a:solidFill>
                            <a:schemeClr val="bg1"/>
                          </a:solidFill>
                        </a:rPr>
                        <a:t>E-mail: </a:t>
                      </a:r>
                      <a:r>
                        <a:rPr lang="pt-PT" sz="1100" dirty="0">
                          <a:solidFill>
                            <a:schemeClr val="bg1"/>
                          </a:solidFill>
                          <a:hlinkClick r:id="rId3">
                            <a:extLst>
                              <a:ext uri="{A12FA001-AC4F-418D-AE19-62706E023703}">
                                <ahyp:hlinkClr xmlns:ahyp="http://schemas.microsoft.com/office/drawing/2018/hyperlinkcolor" xmlns="" val="tx"/>
                              </a:ext>
                            </a:extLst>
                          </a:hlinkClick>
                        </a:rPr>
                        <a:t>usuario1@mail.com</a:t>
                      </a:r>
                      <a:endParaRPr lang="pt-PT" sz="1100" dirty="0">
                        <a:solidFill>
                          <a:schemeClr val="bg1"/>
                        </a:solidFill>
                      </a:endParaRPr>
                    </a:p>
                    <a:p>
                      <a:pPr algn="ctr"/>
                      <a:r>
                        <a:rPr lang="pt-PT" sz="1100" dirty="0">
                          <a:solidFill>
                            <a:schemeClr val="bg1"/>
                          </a:solidFill>
                        </a:rPr>
                        <a:t>Ativo: Sim</a:t>
                      </a:r>
                    </a:p>
                    <a:p>
                      <a:pPr algn="ctr"/>
                      <a:r>
                        <a:rPr lang="pt-PT" sz="1100" dirty="0">
                          <a:solidFill>
                            <a:schemeClr val="bg1"/>
                          </a:solidFill>
                        </a:rPr>
                        <a:t>Administrador: Sim</a:t>
                      </a:r>
                    </a:p>
                  </a:txBody>
                  <a:tcPr anchor="ctr">
                    <a:noFill/>
                  </a:tcPr>
                </a:tc>
                <a:tc>
                  <a:txBody>
                    <a:bodyPr/>
                    <a:lstStyle/>
                    <a:p>
                      <a:pPr algn="ctr"/>
                      <a:r>
                        <a:rPr lang="pt-BR" sz="1100" dirty="0">
                          <a:solidFill>
                            <a:schemeClr val="bg1"/>
                          </a:solidFill>
                        </a:rPr>
                        <a:t>Inserir os dados do usuário, como nome, e-mail, senha e status (ativo ou inativo) e perfil (administrador ou não).</a:t>
                      </a:r>
                    </a:p>
                    <a:p>
                      <a:pPr algn="ctr"/>
                      <a:r>
                        <a:rPr lang="pt-BR" sz="1100" dirty="0">
                          <a:solidFill>
                            <a:schemeClr val="bg1"/>
                          </a:solidFill>
                        </a:rPr>
                        <a:t>Clicar no botão “Limpar”.</a:t>
                      </a:r>
                    </a:p>
                  </a:txBody>
                  <a:tcPr anchor="ctr">
                    <a:noFill/>
                  </a:tcPr>
                </a:tc>
                <a:tc>
                  <a:txBody>
                    <a:bodyPr/>
                    <a:lstStyle/>
                    <a:p>
                      <a:pPr algn="ctr"/>
                      <a:r>
                        <a:rPr lang="pt-BR" sz="1100" dirty="0">
                          <a:solidFill>
                            <a:schemeClr val="bg1"/>
                          </a:solidFill>
                        </a:rPr>
                        <a:t>Os dados dos campos são resetados, ou seja, limpos.</a:t>
                      </a:r>
                      <a:endParaRPr lang="pt-PT" sz="1100" dirty="0">
                        <a:solidFill>
                          <a:schemeClr val="bg1"/>
                        </a:solidFill>
                      </a:endParaRPr>
                    </a:p>
                  </a:txBody>
                  <a:tcPr anchor="ctr">
                    <a:noFill/>
                  </a:tcPr>
                </a:tc>
                <a:tc>
                  <a:txBody>
                    <a:bodyPr/>
                    <a:lstStyle/>
                    <a:p>
                      <a:pPr algn="ctr"/>
                      <a:r>
                        <a:rPr lang="pt-BR" sz="1100" dirty="0">
                          <a:solidFill>
                            <a:schemeClr val="bg1"/>
                          </a:solidFill>
                        </a:rPr>
                        <a:t>NÃO OK</a:t>
                      </a:r>
                      <a:endParaRPr lang="pt-PT" sz="1100" dirty="0">
                        <a:solidFill>
                          <a:schemeClr val="bg1"/>
                        </a:solidFill>
                      </a:endParaRPr>
                    </a:p>
                  </a:txBody>
                  <a:tcPr anchor="ctr">
                    <a:noFill/>
                  </a:tcPr>
                </a:tc>
                <a:extLst>
                  <a:ext uri="{0D108BD9-81ED-4DB2-BD59-A6C34878D82A}">
                    <a16:rowId xmlns:a16="http://schemas.microsoft.com/office/drawing/2014/main" xmlns="" val="3359106223"/>
                  </a:ext>
                </a:extLst>
              </a:tr>
              <a:tr h="370840">
                <a:tc>
                  <a:txBody>
                    <a:bodyPr/>
                    <a:lstStyle/>
                    <a:p>
                      <a:pPr algn="ctr"/>
                      <a:r>
                        <a:rPr lang="pt-BR" sz="1100" dirty="0">
                          <a:solidFill>
                            <a:schemeClr val="bg1"/>
                          </a:solidFill>
                        </a:rPr>
                        <a:t>CT-7</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“Voltar” na página do formulário de cadastro “Usuário”.</a:t>
                      </a:r>
                      <a:endParaRPr lang="pt-PT" sz="1100" dirty="0">
                        <a:solidFill>
                          <a:schemeClr val="bg1"/>
                        </a:solidFill>
                      </a:endParaRPr>
                    </a:p>
                  </a:txBody>
                  <a:tcPr anchor="ctr">
                    <a:noFill/>
                  </a:tcPr>
                </a:tc>
                <a:tc>
                  <a:txBody>
                    <a:bodyPr/>
                    <a:lstStyle/>
                    <a:p>
                      <a:pPr algn="ctr"/>
                      <a:r>
                        <a:rPr lang="pt-BR" sz="1100" dirty="0">
                          <a:solidFill>
                            <a:schemeClr val="bg1"/>
                          </a:solidFill>
                        </a:rPr>
                        <a:t>Estar no formulário.</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“Voltar”.</a:t>
                      </a:r>
                    </a:p>
                  </a:txBody>
                  <a:tcPr anchor="ctr">
                    <a:noFill/>
                  </a:tcPr>
                </a:tc>
                <a:tc>
                  <a:txBody>
                    <a:bodyPr/>
                    <a:lstStyle/>
                    <a:p>
                      <a:pPr algn="ctr"/>
                      <a:r>
                        <a:rPr lang="pt-BR" sz="1100" dirty="0">
                          <a:solidFill>
                            <a:schemeClr val="bg1"/>
                          </a:solidFill>
                        </a:rPr>
                        <a:t>Retorna à página “Administração”.</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14384656"/>
                  </a:ext>
                </a:extLst>
              </a:tr>
              <a:tr h="370840">
                <a:tc>
                  <a:txBody>
                    <a:bodyPr/>
                    <a:lstStyle/>
                    <a:p>
                      <a:pPr algn="ctr"/>
                      <a:r>
                        <a:rPr lang="pt-BR" sz="1100" dirty="0">
                          <a:solidFill>
                            <a:schemeClr val="bg1"/>
                          </a:solidFill>
                        </a:rPr>
                        <a:t>CT-8</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 página “Competências” na opção “Vagas” no Menu.</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 Online”.</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na opção “Competências” no Menu.</a:t>
                      </a:r>
                      <a:endParaRPr lang="pt-PT" sz="1100" dirty="0">
                        <a:solidFill>
                          <a:schemeClr val="bg1"/>
                        </a:solidFill>
                      </a:endParaRPr>
                    </a:p>
                  </a:txBody>
                  <a:tcPr anchor="ctr">
                    <a:noFill/>
                  </a:tcPr>
                </a:tc>
                <a:tc>
                  <a:txBody>
                    <a:bodyPr/>
                    <a:lstStyle/>
                    <a:p>
                      <a:pPr algn="ctr"/>
                      <a:r>
                        <a:rPr lang="pt-BR" sz="1100" dirty="0">
                          <a:solidFill>
                            <a:schemeClr val="bg1"/>
                          </a:solidFill>
                        </a:rPr>
                        <a:t>Acesso à página “Competências”.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4273331194"/>
                  </a:ext>
                </a:extLst>
              </a:tr>
            </a:tbl>
          </a:graphicData>
        </a:graphic>
      </p:graphicFrame>
    </p:spTree>
    <p:extLst>
      <p:ext uri="{BB962C8B-B14F-4D97-AF65-F5344CB8AC3E}">
        <p14:creationId xmlns:p14="http://schemas.microsoft.com/office/powerpoint/2010/main" val="88100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xmlns="" id="{7430FA91-3D49-42BC-ADC2-38434F796D36}"/>
              </a:ext>
            </a:extLst>
          </p:cNvPr>
          <p:cNvGraphicFramePr>
            <a:graphicFrameLocks noGrp="1"/>
          </p:cNvGraphicFramePr>
          <p:nvPr>
            <p:extLst>
              <p:ext uri="{D42A27DB-BD31-4B8C-83A1-F6EECF244321}">
                <p14:modId xmlns:p14="http://schemas.microsoft.com/office/powerpoint/2010/main" val="534996650"/>
              </p:ext>
            </p:extLst>
          </p:nvPr>
        </p:nvGraphicFramePr>
        <p:xfrm>
          <a:off x="199103" y="204438"/>
          <a:ext cx="8745793" cy="4758843"/>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xmlns="" val="1601986651"/>
                    </a:ext>
                  </a:extLst>
                </a:gridCol>
                <a:gridCol w="1209368">
                  <a:extLst>
                    <a:ext uri="{9D8B030D-6E8A-4147-A177-3AD203B41FA5}">
                      <a16:colId xmlns:a16="http://schemas.microsoft.com/office/drawing/2014/main" xmlns="" val="2186267207"/>
                    </a:ext>
                  </a:extLst>
                </a:gridCol>
                <a:gridCol w="1460090">
                  <a:extLst>
                    <a:ext uri="{9D8B030D-6E8A-4147-A177-3AD203B41FA5}">
                      <a16:colId xmlns:a16="http://schemas.microsoft.com/office/drawing/2014/main" xmlns="" val="178703186"/>
                    </a:ext>
                  </a:extLst>
                </a:gridCol>
                <a:gridCol w="1327355">
                  <a:extLst>
                    <a:ext uri="{9D8B030D-6E8A-4147-A177-3AD203B41FA5}">
                      <a16:colId xmlns:a16="http://schemas.microsoft.com/office/drawing/2014/main" xmlns="" val="1494092729"/>
                    </a:ext>
                  </a:extLst>
                </a:gridCol>
                <a:gridCol w="1924664">
                  <a:extLst>
                    <a:ext uri="{9D8B030D-6E8A-4147-A177-3AD203B41FA5}">
                      <a16:colId xmlns:a16="http://schemas.microsoft.com/office/drawing/2014/main" xmlns="" val="1692764853"/>
                    </a:ext>
                  </a:extLst>
                </a:gridCol>
                <a:gridCol w="1437969">
                  <a:extLst>
                    <a:ext uri="{9D8B030D-6E8A-4147-A177-3AD203B41FA5}">
                      <a16:colId xmlns:a16="http://schemas.microsoft.com/office/drawing/2014/main" xmlns="" val="963957104"/>
                    </a:ext>
                  </a:extLst>
                </a:gridCol>
                <a:gridCol w="671050">
                  <a:extLst>
                    <a:ext uri="{9D8B030D-6E8A-4147-A177-3AD203B41FA5}">
                      <a16:colId xmlns:a16="http://schemas.microsoft.com/office/drawing/2014/main" xmlns=""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xmlns="" val="2052680472"/>
                  </a:ext>
                </a:extLst>
              </a:tr>
              <a:tr h="531979">
                <a:tc>
                  <a:txBody>
                    <a:bodyPr/>
                    <a:lstStyle/>
                    <a:p>
                      <a:pPr algn="ctr"/>
                      <a:r>
                        <a:rPr lang="pt-BR" sz="1100" dirty="0">
                          <a:solidFill>
                            <a:schemeClr val="bg1"/>
                          </a:solidFill>
                        </a:rPr>
                        <a:t>CT-9</a:t>
                      </a:r>
                      <a:endParaRPr lang="pt-PT" sz="1100" dirty="0">
                        <a:solidFill>
                          <a:schemeClr val="bg1"/>
                        </a:solidFill>
                      </a:endParaRPr>
                    </a:p>
                  </a:txBody>
                  <a:tcPr anchor="ctr">
                    <a:noFill/>
                  </a:tcPr>
                </a:tc>
                <a:tc>
                  <a:txBody>
                    <a:bodyPr/>
                    <a:lstStyle/>
                    <a:p>
                      <a:pPr algn="ctr"/>
                      <a:r>
                        <a:rPr lang="pt-BR" sz="1100" dirty="0">
                          <a:solidFill>
                            <a:schemeClr val="bg1"/>
                          </a:solidFill>
                        </a:rPr>
                        <a:t>Testar o cadastro de uma competência.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de cadastro de competência.</a:t>
                      </a:r>
                      <a:endParaRPr lang="pt-PT" sz="1100" dirty="0">
                        <a:solidFill>
                          <a:schemeClr val="bg1"/>
                        </a:solidFill>
                      </a:endParaRPr>
                    </a:p>
                  </a:txBody>
                  <a:tcPr anchor="ctr">
                    <a:noFill/>
                  </a:tcPr>
                </a:tc>
                <a:tc>
                  <a:txBody>
                    <a:bodyPr/>
                    <a:lstStyle/>
                    <a:p>
                      <a:pPr algn="ctr"/>
                      <a:r>
                        <a:rPr lang="pt-BR" sz="1100" dirty="0">
                          <a:solidFill>
                            <a:schemeClr val="bg1"/>
                          </a:solidFill>
                        </a:rPr>
                        <a:t>Nome: Python</a:t>
                      </a:r>
                    </a:p>
                    <a:p>
                      <a:pPr algn="ctr"/>
                      <a:r>
                        <a:rPr lang="pt-BR" sz="1100" dirty="0">
                          <a:solidFill>
                            <a:schemeClr val="bg1"/>
                          </a:solidFill>
                        </a:rPr>
                        <a:t>Nível: Intermediário</a:t>
                      </a:r>
                      <a:endParaRPr lang="pt-PT" sz="1100" dirty="0">
                        <a:solidFill>
                          <a:schemeClr val="bg1"/>
                        </a:solidFill>
                      </a:endParaRPr>
                    </a:p>
                  </a:txBody>
                  <a:tcPr anchor="ctr">
                    <a:noFill/>
                  </a:tcPr>
                </a:tc>
                <a:tc>
                  <a:txBody>
                    <a:bodyPr/>
                    <a:lstStyle/>
                    <a:p>
                      <a:pPr algn="ctr"/>
                      <a:r>
                        <a:rPr lang="pt-BR" sz="1100" dirty="0">
                          <a:solidFill>
                            <a:schemeClr val="bg1"/>
                          </a:solidFill>
                        </a:rPr>
                        <a:t>Inserir os dados do nome da competência e do nível requisitado. </a:t>
                      </a:r>
                    </a:p>
                    <a:p>
                      <a:pPr algn="ctr"/>
                      <a:r>
                        <a:rPr lang="pt-BR" sz="1100" dirty="0">
                          <a:solidFill>
                            <a:schemeClr val="bg1"/>
                          </a:solidFill>
                        </a:rPr>
                        <a:t>Clicar no botão “Salvar”.</a:t>
                      </a:r>
                    </a:p>
                  </a:txBody>
                  <a:tcPr anchor="ctr">
                    <a:noFill/>
                  </a:tcPr>
                </a:tc>
                <a:tc>
                  <a:txBody>
                    <a:bodyPr/>
                    <a:lstStyle/>
                    <a:p>
                      <a:pPr algn="ctr"/>
                      <a:r>
                        <a:rPr lang="pt-BR" sz="1100" dirty="0">
                          <a:solidFill>
                            <a:schemeClr val="bg1"/>
                          </a:solidFill>
                        </a:rPr>
                        <a:t>Retorna à página da “Competências” e o nome da  competência é mostrado na lista.</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2727499036"/>
                  </a:ext>
                </a:extLst>
              </a:tr>
              <a:tr h="1108793">
                <a:tc>
                  <a:txBody>
                    <a:bodyPr/>
                    <a:lstStyle/>
                    <a:p>
                      <a:pPr algn="ctr"/>
                      <a:r>
                        <a:rPr lang="pt-BR" sz="1100" dirty="0">
                          <a:solidFill>
                            <a:schemeClr val="bg1"/>
                          </a:solidFill>
                        </a:rPr>
                        <a:t>CT-10</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“Limpar” na página  de cadastro de competência.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de cadastro de competência.</a:t>
                      </a:r>
                    </a:p>
                  </a:txBody>
                  <a:tcPr anchor="ctr">
                    <a:noFill/>
                  </a:tcPr>
                </a:tc>
                <a:tc>
                  <a:txBody>
                    <a:bodyPr/>
                    <a:lstStyle/>
                    <a:p>
                      <a:pPr algn="ctr"/>
                      <a:r>
                        <a:rPr lang="pt-BR" sz="1100" dirty="0">
                          <a:solidFill>
                            <a:schemeClr val="bg1"/>
                          </a:solidFill>
                        </a:rPr>
                        <a:t>Nome: Python</a:t>
                      </a:r>
                    </a:p>
                    <a:p>
                      <a:pPr algn="ctr"/>
                      <a:r>
                        <a:rPr lang="pt-BR" sz="1100" dirty="0">
                          <a:solidFill>
                            <a:schemeClr val="bg1"/>
                          </a:solidFill>
                        </a:rPr>
                        <a:t>Nível: Intermediário</a:t>
                      </a:r>
                      <a:endParaRPr lang="pt-PT" sz="1100" dirty="0">
                        <a:solidFill>
                          <a:schemeClr val="bg1"/>
                        </a:solidFill>
                      </a:endParaRPr>
                    </a:p>
                  </a:txBody>
                  <a:tcPr anchor="ctr">
                    <a:noFill/>
                  </a:tcPr>
                </a:tc>
                <a:tc>
                  <a:txBody>
                    <a:bodyPr/>
                    <a:lstStyle/>
                    <a:p>
                      <a:pPr algn="ctr"/>
                      <a:r>
                        <a:rPr lang="pt-BR" sz="1100" dirty="0">
                          <a:solidFill>
                            <a:schemeClr val="bg1"/>
                          </a:solidFill>
                        </a:rPr>
                        <a:t>Inserir os dados do nome da competência e do nível requisitado.</a:t>
                      </a:r>
                    </a:p>
                    <a:p>
                      <a:pPr algn="ctr"/>
                      <a:r>
                        <a:rPr lang="pt-BR" sz="1100" dirty="0">
                          <a:solidFill>
                            <a:schemeClr val="bg1"/>
                          </a:solidFill>
                        </a:rPr>
                        <a:t>Clicar no botão “Limpar”.</a:t>
                      </a:r>
                    </a:p>
                  </a:txBody>
                  <a:tcPr anchor="ctr">
                    <a:noFill/>
                  </a:tcPr>
                </a:tc>
                <a:tc>
                  <a:txBody>
                    <a:bodyPr/>
                    <a:lstStyle/>
                    <a:p>
                      <a:pPr algn="ctr"/>
                      <a:r>
                        <a:rPr lang="pt-BR" sz="1100" dirty="0">
                          <a:solidFill>
                            <a:schemeClr val="bg1"/>
                          </a:solidFill>
                        </a:rPr>
                        <a:t>Os dados dos campos são resetados, ou seja, limpos.</a:t>
                      </a:r>
                      <a:endParaRPr lang="pt-PT" sz="1100" dirty="0">
                        <a:solidFill>
                          <a:schemeClr val="bg1"/>
                        </a:solidFill>
                      </a:endParaRPr>
                    </a:p>
                  </a:txBody>
                  <a:tcPr anchor="ctr">
                    <a:noFill/>
                  </a:tcPr>
                </a:tc>
                <a:tc>
                  <a:txBody>
                    <a:bodyPr/>
                    <a:lstStyle/>
                    <a:p>
                      <a:pPr algn="ctr"/>
                      <a:r>
                        <a:rPr lang="pt-BR" sz="1100" dirty="0">
                          <a:solidFill>
                            <a:schemeClr val="bg1"/>
                          </a:solidFill>
                        </a:rPr>
                        <a:t>NÃO OK</a:t>
                      </a:r>
                      <a:endParaRPr lang="pt-PT" sz="1100" dirty="0">
                        <a:solidFill>
                          <a:schemeClr val="bg1"/>
                        </a:solidFill>
                      </a:endParaRPr>
                    </a:p>
                  </a:txBody>
                  <a:tcPr anchor="ctr">
                    <a:noFill/>
                  </a:tcPr>
                </a:tc>
                <a:extLst>
                  <a:ext uri="{0D108BD9-81ED-4DB2-BD59-A6C34878D82A}">
                    <a16:rowId xmlns:a16="http://schemas.microsoft.com/office/drawing/2014/main" xmlns="" val="3359106223"/>
                  </a:ext>
                </a:extLst>
              </a:tr>
              <a:tr h="1110880">
                <a:tc>
                  <a:txBody>
                    <a:bodyPr/>
                    <a:lstStyle/>
                    <a:p>
                      <a:pPr algn="ctr"/>
                      <a:r>
                        <a:rPr lang="pt-BR" sz="1100" dirty="0">
                          <a:solidFill>
                            <a:schemeClr val="bg1"/>
                          </a:solidFill>
                        </a:rPr>
                        <a:t>CT-11</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“Voltar” na página do formulário de cadastro de competência.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de cadastro de competência.</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“Voltar”.</a:t>
                      </a:r>
                    </a:p>
                  </a:txBody>
                  <a:tcPr anchor="ctr">
                    <a:noFill/>
                  </a:tcPr>
                </a:tc>
                <a:tc>
                  <a:txBody>
                    <a:bodyPr/>
                    <a:lstStyle/>
                    <a:p>
                      <a:pPr algn="ctr"/>
                      <a:r>
                        <a:rPr lang="pt-BR" sz="1100" dirty="0">
                          <a:solidFill>
                            <a:schemeClr val="bg1"/>
                          </a:solidFill>
                        </a:rPr>
                        <a:t>Retorna à página “Competências.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14384656"/>
                  </a:ext>
                </a:extLst>
              </a:tr>
              <a:tr h="1152330">
                <a:tc>
                  <a:txBody>
                    <a:bodyPr/>
                    <a:lstStyle/>
                    <a:p>
                      <a:pPr algn="ctr"/>
                      <a:r>
                        <a:rPr lang="pt-BR" sz="1100" dirty="0">
                          <a:solidFill>
                            <a:schemeClr val="bg1"/>
                          </a:solidFill>
                        </a:rPr>
                        <a:t>CT-12</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às informações da competência cadastrada no sistema.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“Competências”.</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na competência cadastrada (Ex. Python).</a:t>
                      </a:r>
                      <a:endParaRPr lang="pt-PT" sz="1100" dirty="0">
                        <a:solidFill>
                          <a:schemeClr val="bg1"/>
                        </a:solidFill>
                      </a:endParaRPr>
                    </a:p>
                  </a:txBody>
                  <a:tcPr anchor="ctr">
                    <a:noFill/>
                  </a:tcPr>
                </a:tc>
                <a:tc>
                  <a:txBody>
                    <a:bodyPr/>
                    <a:lstStyle/>
                    <a:p>
                      <a:pPr algn="ctr"/>
                      <a:r>
                        <a:rPr lang="pt-BR" sz="1100" dirty="0">
                          <a:solidFill>
                            <a:schemeClr val="bg1"/>
                          </a:solidFill>
                        </a:rPr>
                        <a:t>Acesso aos dados do nome da competência e do nível requisitado.</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4273331194"/>
                  </a:ext>
                </a:extLst>
              </a:tr>
            </a:tbl>
          </a:graphicData>
        </a:graphic>
      </p:graphicFrame>
    </p:spTree>
    <p:extLst>
      <p:ext uri="{BB962C8B-B14F-4D97-AF65-F5344CB8AC3E}">
        <p14:creationId xmlns:p14="http://schemas.microsoft.com/office/powerpoint/2010/main" val="65565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xmlns="" id="{7430FA91-3D49-42BC-ADC2-38434F796D36}"/>
              </a:ext>
            </a:extLst>
          </p:cNvPr>
          <p:cNvGraphicFramePr>
            <a:graphicFrameLocks noGrp="1"/>
          </p:cNvGraphicFramePr>
          <p:nvPr>
            <p:extLst>
              <p:ext uri="{D42A27DB-BD31-4B8C-83A1-F6EECF244321}">
                <p14:modId xmlns:p14="http://schemas.microsoft.com/office/powerpoint/2010/main" val="237537381"/>
              </p:ext>
            </p:extLst>
          </p:nvPr>
        </p:nvGraphicFramePr>
        <p:xfrm>
          <a:off x="199103" y="183240"/>
          <a:ext cx="8745793" cy="4759697"/>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xmlns="" val="1601986651"/>
                    </a:ext>
                  </a:extLst>
                </a:gridCol>
                <a:gridCol w="1209368">
                  <a:extLst>
                    <a:ext uri="{9D8B030D-6E8A-4147-A177-3AD203B41FA5}">
                      <a16:colId xmlns:a16="http://schemas.microsoft.com/office/drawing/2014/main" xmlns="" val="2186267207"/>
                    </a:ext>
                  </a:extLst>
                </a:gridCol>
                <a:gridCol w="1268361">
                  <a:extLst>
                    <a:ext uri="{9D8B030D-6E8A-4147-A177-3AD203B41FA5}">
                      <a16:colId xmlns:a16="http://schemas.microsoft.com/office/drawing/2014/main" xmlns="" val="178703186"/>
                    </a:ext>
                  </a:extLst>
                </a:gridCol>
                <a:gridCol w="2344994">
                  <a:extLst>
                    <a:ext uri="{9D8B030D-6E8A-4147-A177-3AD203B41FA5}">
                      <a16:colId xmlns:a16="http://schemas.microsoft.com/office/drawing/2014/main" xmlns="" val="1494092729"/>
                    </a:ext>
                  </a:extLst>
                </a:gridCol>
                <a:gridCol w="1157748">
                  <a:extLst>
                    <a:ext uri="{9D8B030D-6E8A-4147-A177-3AD203B41FA5}">
                      <a16:colId xmlns:a16="http://schemas.microsoft.com/office/drawing/2014/main" xmlns="" val="1692764853"/>
                    </a:ext>
                  </a:extLst>
                </a:gridCol>
                <a:gridCol w="1378975">
                  <a:extLst>
                    <a:ext uri="{9D8B030D-6E8A-4147-A177-3AD203B41FA5}">
                      <a16:colId xmlns:a16="http://schemas.microsoft.com/office/drawing/2014/main" xmlns="" val="963957104"/>
                    </a:ext>
                  </a:extLst>
                </a:gridCol>
                <a:gridCol w="671050">
                  <a:extLst>
                    <a:ext uri="{9D8B030D-6E8A-4147-A177-3AD203B41FA5}">
                      <a16:colId xmlns:a16="http://schemas.microsoft.com/office/drawing/2014/main" xmlns=""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xmlns="" val="2052680472"/>
                  </a:ext>
                </a:extLst>
              </a:tr>
              <a:tr h="370840">
                <a:tc>
                  <a:txBody>
                    <a:bodyPr/>
                    <a:lstStyle/>
                    <a:p>
                      <a:pPr algn="ctr"/>
                      <a:r>
                        <a:rPr lang="pt-BR" sz="1100" dirty="0">
                          <a:solidFill>
                            <a:schemeClr val="bg1"/>
                          </a:solidFill>
                        </a:rPr>
                        <a:t>CT-13</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 página de cadastro de vagas. </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“Adicionar”.</a:t>
                      </a:r>
                      <a:endParaRPr lang="pt-PT" sz="1100" dirty="0">
                        <a:solidFill>
                          <a:schemeClr val="bg1"/>
                        </a:solidFill>
                      </a:endParaRPr>
                    </a:p>
                  </a:txBody>
                  <a:tcPr anchor="ctr">
                    <a:noFill/>
                  </a:tcPr>
                </a:tc>
                <a:tc>
                  <a:txBody>
                    <a:bodyPr/>
                    <a:lstStyle/>
                    <a:p>
                      <a:pPr algn="ctr"/>
                      <a:r>
                        <a:rPr lang="pt-BR" sz="1100" dirty="0">
                          <a:solidFill>
                            <a:schemeClr val="bg1"/>
                          </a:solidFill>
                        </a:rPr>
                        <a:t>Acesso à página do formulário para cadastro da vaga.</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2727499036"/>
                  </a:ext>
                </a:extLst>
              </a:tr>
              <a:tr h="472272">
                <a:tc>
                  <a:txBody>
                    <a:bodyPr/>
                    <a:lstStyle/>
                    <a:p>
                      <a:pPr algn="ctr"/>
                      <a:r>
                        <a:rPr lang="pt-BR" sz="1100" dirty="0">
                          <a:solidFill>
                            <a:schemeClr val="bg1"/>
                          </a:solidFill>
                        </a:rPr>
                        <a:t>CT-14</a:t>
                      </a:r>
                      <a:endParaRPr lang="pt-PT" sz="1100" dirty="0">
                        <a:solidFill>
                          <a:schemeClr val="bg1"/>
                        </a:solidFill>
                      </a:endParaRPr>
                    </a:p>
                  </a:txBody>
                  <a:tcPr anchor="ctr">
                    <a:noFill/>
                  </a:tcPr>
                </a:tc>
                <a:tc>
                  <a:txBody>
                    <a:bodyPr/>
                    <a:lstStyle/>
                    <a:p>
                      <a:pPr algn="ctr"/>
                      <a:r>
                        <a:rPr lang="pt-BR" sz="1100" dirty="0">
                          <a:solidFill>
                            <a:schemeClr val="bg1"/>
                          </a:solidFill>
                        </a:rPr>
                        <a:t>Testar o cadastro de vaga.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do formulário do  cadastro da vaga.</a:t>
                      </a:r>
                      <a:endParaRPr lang="pt-PT" sz="1100" dirty="0">
                        <a:solidFill>
                          <a:schemeClr val="bg1"/>
                        </a:solidFill>
                      </a:endParaRPr>
                    </a:p>
                  </a:txBody>
                  <a:tcPr anchor="ctr">
                    <a:noFill/>
                  </a:tcPr>
                </a:tc>
                <a:tc>
                  <a:txBody>
                    <a:bodyPr/>
                    <a:lstStyle/>
                    <a:p>
                      <a:pPr algn="ctr"/>
                      <a:r>
                        <a:rPr lang="pt-BR" sz="1100" dirty="0">
                          <a:solidFill>
                            <a:schemeClr val="bg1"/>
                          </a:solidFill>
                        </a:rPr>
                        <a:t>Status: Ativo</a:t>
                      </a:r>
                    </a:p>
                    <a:p>
                      <a:pPr algn="ctr"/>
                      <a:r>
                        <a:rPr lang="pt-BR" sz="1100" dirty="0">
                          <a:solidFill>
                            <a:schemeClr val="bg1"/>
                          </a:solidFill>
                        </a:rPr>
                        <a:t>Id Vaga: 2</a:t>
                      </a:r>
                    </a:p>
                    <a:p>
                      <a:pPr algn="ctr"/>
                      <a:r>
                        <a:rPr lang="pt-PT" sz="1100" dirty="0">
                          <a:solidFill>
                            <a:schemeClr val="bg1"/>
                          </a:solidFill>
                        </a:rPr>
                        <a:t>Denominação da Vaga: </a:t>
                      </a:r>
                      <a:r>
                        <a:rPr lang="pt-PT" sz="1100" dirty="0" err="1">
                          <a:solidFill>
                            <a:schemeClr val="bg1"/>
                          </a:solidFill>
                        </a:rPr>
                        <a:t>Front</a:t>
                      </a:r>
                      <a:r>
                        <a:rPr lang="pt-PT" sz="1100" dirty="0">
                          <a:solidFill>
                            <a:schemeClr val="bg1"/>
                          </a:solidFill>
                        </a:rPr>
                        <a:t> e </a:t>
                      </a:r>
                      <a:r>
                        <a:rPr lang="pt-PT" sz="1100" dirty="0" err="1">
                          <a:solidFill>
                            <a:schemeClr val="bg1"/>
                          </a:solidFill>
                        </a:rPr>
                        <a:t>Backend</a:t>
                      </a:r>
                      <a:endParaRPr lang="pt-PT" sz="1100" dirty="0">
                        <a:solidFill>
                          <a:schemeClr val="bg1"/>
                        </a:solidFill>
                      </a:endParaRPr>
                    </a:p>
                    <a:p>
                      <a:pPr algn="ctr"/>
                      <a:r>
                        <a:rPr lang="pt-PT" sz="1100" dirty="0">
                          <a:solidFill>
                            <a:schemeClr val="bg1"/>
                          </a:solidFill>
                        </a:rPr>
                        <a:t>Quantidade de Vagas: 2</a:t>
                      </a:r>
                    </a:p>
                    <a:p>
                      <a:pPr algn="ctr"/>
                      <a:r>
                        <a:rPr lang="pt-PT" sz="1100" dirty="0">
                          <a:solidFill>
                            <a:schemeClr val="bg1"/>
                          </a:solidFill>
                        </a:rPr>
                        <a:t>Período: Tarde</a:t>
                      </a:r>
                    </a:p>
                    <a:p>
                      <a:pPr algn="ctr"/>
                      <a:r>
                        <a:rPr lang="pt-PT" sz="1100" dirty="0">
                          <a:solidFill>
                            <a:schemeClr val="bg1"/>
                          </a:solidFill>
                        </a:rPr>
                        <a:t>Categoria: Tecnologia (IT)</a:t>
                      </a:r>
                    </a:p>
                    <a:p>
                      <a:pPr algn="ctr"/>
                      <a:r>
                        <a:rPr lang="pt-PT" sz="1100" dirty="0">
                          <a:solidFill>
                            <a:schemeClr val="bg1"/>
                          </a:solidFill>
                        </a:rPr>
                        <a:t>Competência: CSS HTML</a:t>
                      </a:r>
                    </a:p>
                    <a:p>
                      <a:pPr algn="ctr"/>
                      <a:r>
                        <a:rPr lang="pt-PT" sz="1100" dirty="0">
                          <a:solidFill>
                            <a:schemeClr val="bg1"/>
                          </a:solidFill>
                        </a:rPr>
                        <a:t>Local: São Paulo (SP)</a:t>
                      </a:r>
                    </a:p>
                    <a:p>
                      <a:pPr algn="ctr"/>
                      <a:r>
                        <a:rPr lang="pt-PT" sz="1100" dirty="0">
                          <a:solidFill>
                            <a:schemeClr val="bg1"/>
                          </a:solidFill>
                        </a:rPr>
                        <a:t>Benefícios: Previdência e  Convênio.</a:t>
                      </a:r>
                    </a:p>
                    <a:p>
                      <a:pPr algn="ctr"/>
                      <a:r>
                        <a:rPr lang="pt-PT" sz="1100" dirty="0">
                          <a:solidFill>
                            <a:schemeClr val="bg1"/>
                          </a:solidFill>
                        </a:rPr>
                        <a:t>Descrição da Vaga: Vaga em </a:t>
                      </a:r>
                      <a:r>
                        <a:rPr lang="pt-PT" sz="1100" dirty="0" err="1">
                          <a:solidFill>
                            <a:schemeClr val="bg1"/>
                          </a:solidFill>
                        </a:rPr>
                        <a:t>Front</a:t>
                      </a:r>
                      <a:r>
                        <a:rPr lang="pt-PT" sz="1100" dirty="0">
                          <a:solidFill>
                            <a:schemeClr val="bg1"/>
                          </a:solidFill>
                        </a:rPr>
                        <a:t> e </a:t>
                      </a:r>
                      <a:r>
                        <a:rPr lang="pt-PT" sz="1100" dirty="0" err="1">
                          <a:solidFill>
                            <a:schemeClr val="bg1"/>
                          </a:solidFill>
                        </a:rPr>
                        <a:t>Backend</a:t>
                      </a:r>
                      <a:r>
                        <a:rPr lang="pt-PT" sz="1100" dirty="0">
                          <a:solidFill>
                            <a:schemeClr val="bg1"/>
                          </a:solidFill>
                        </a:rPr>
                        <a:t>…</a:t>
                      </a:r>
                    </a:p>
                    <a:p>
                      <a:pPr algn="ctr"/>
                      <a:r>
                        <a:rPr lang="pt-PT" sz="1100" dirty="0">
                          <a:solidFill>
                            <a:schemeClr val="bg1"/>
                          </a:solidFill>
                        </a:rPr>
                        <a:t>Experiências Necessárias: Experiência de 2 anos em…</a:t>
                      </a:r>
                    </a:p>
                  </a:txBody>
                  <a:tcPr anchor="ctr">
                    <a:noFill/>
                  </a:tcPr>
                </a:tc>
                <a:tc>
                  <a:txBody>
                    <a:bodyPr/>
                    <a:lstStyle/>
                    <a:p>
                      <a:pPr algn="ctr"/>
                      <a:r>
                        <a:rPr lang="pt-BR" sz="1100" dirty="0">
                          <a:solidFill>
                            <a:schemeClr val="bg1"/>
                          </a:solidFill>
                        </a:rPr>
                        <a:t>Inserir os dados mencionados no campo anterior.</a:t>
                      </a:r>
                    </a:p>
                    <a:p>
                      <a:pPr algn="ctr"/>
                      <a:r>
                        <a:rPr lang="pt-BR" sz="1100" dirty="0">
                          <a:solidFill>
                            <a:schemeClr val="bg1"/>
                          </a:solidFill>
                        </a:rPr>
                        <a:t>Clicar no botão “Salvar”.</a:t>
                      </a:r>
                    </a:p>
                  </a:txBody>
                  <a:tcPr anchor="ctr">
                    <a:noFill/>
                  </a:tcPr>
                </a:tc>
                <a:tc>
                  <a:txBody>
                    <a:bodyPr/>
                    <a:lstStyle/>
                    <a:p>
                      <a:pPr algn="ctr"/>
                      <a:r>
                        <a:rPr lang="pt-BR" sz="1100" dirty="0">
                          <a:solidFill>
                            <a:schemeClr val="bg1"/>
                          </a:solidFill>
                        </a:rPr>
                        <a:t>Retorna à página principal “Vagas” e o nome da vaga criada  aparece na lista de vagas existentes.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3359106223"/>
                  </a:ext>
                </a:extLst>
              </a:tr>
              <a:tr h="1102097">
                <a:tc>
                  <a:txBody>
                    <a:bodyPr/>
                    <a:lstStyle/>
                    <a:p>
                      <a:pPr algn="ctr"/>
                      <a:r>
                        <a:rPr lang="pt-BR" sz="1100" dirty="0">
                          <a:solidFill>
                            <a:schemeClr val="bg1"/>
                          </a:solidFill>
                        </a:rPr>
                        <a:t>CT-15</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“Voltar” na página do formulário do cadastro da vaga.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do formulário do  cadastro da vaga.</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“Voltar”.</a:t>
                      </a:r>
                    </a:p>
                  </a:txBody>
                  <a:tcPr anchor="ctr">
                    <a:noFill/>
                  </a:tcPr>
                </a:tc>
                <a:tc>
                  <a:txBody>
                    <a:bodyPr/>
                    <a:lstStyle/>
                    <a:p>
                      <a:pPr algn="ctr"/>
                      <a:r>
                        <a:rPr lang="pt-BR" sz="1100" dirty="0">
                          <a:solidFill>
                            <a:schemeClr val="bg1"/>
                          </a:solidFill>
                        </a:rPr>
                        <a:t>Retorna à página principal  “Vagas”.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14384656"/>
                  </a:ext>
                </a:extLst>
              </a:tr>
            </a:tbl>
          </a:graphicData>
        </a:graphic>
      </p:graphicFrame>
    </p:spTree>
    <p:extLst>
      <p:ext uri="{BB962C8B-B14F-4D97-AF65-F5344CB8AC3E}">
        <p14:creationId xmlns:p14="http://schemas.microsoft.com/office/powerpoint/2010/main" val="253237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xmlns="" id="{7430FA91-3D49-42BC-ADC2-38434F796D36}"/>
              </a:ext>
            </a:extLst>
          </p:cNvPr>
          <p:cNvGraphicFramePr>
            <a:graphicFrameLocks noGrp="1"/>
          </p:cNvGraphicFramePr>
          <p:nvPr>
            <p:extLst>
              <p:ext uri="{D42A27DB-BD31-4B8C-83A1-F6EECF244321}">
                <p14:modId xmlns:p14="http://schemas.microsoft.com/office/powerpoint/2010/main" val="2597542872"/>
              </p:ext>
            </p:extLst>
          </p:nvPr>
        </p:nvGraphicFramePr>
        <p:xfrm>
          <a:off x="199103" y="211946"/>
          <a:ext cx="8745793" cy="4719608"/>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xmlns="" val="1601986651"/>
                    </a:ext>
                  </a:extLst>
                </a:gridCol>
                <a:gridCol w="1209368">
                  <a:extLst>
                    <a:ext uri="{9D8B030D-6E8A-4147-A177-3AD203B41FA5}">
                      <a16:colId xmlns:a16="http://schemas.microsoft.com/office/drawing/2014/main" xmlns="" val="2186267207"/>
                    </a:ext>
                  </a:extLst>
                </a:gridCol>
                <a:gridCol w="1268361">
                  <a:extLst>
                    <a:ext uri="{9D8B030D-6E8A-4147-A177-3AD203B41FA5}">
                      <a16:colId xmlns:a16="http://schemas.microsoft.com/office/drawing/2014/main" xmlns="" val="178703186"/>
                    </a:ext>
                  </a:extLst>
                </a:gridCol>
                <a:gridCol w="2344994">
                  <a:extLst>
                    <a:ext uri="{9D8B030D-6E8A-4147-A177-3AD203B41FA5}">
                      <a16:colId xmlns:a16="http://schemas.microsoft.com/office/drawing/2014/main" xmlns="" val="1494092729"/>
                    </a:ext>
                  </a:extLst>
                </a:gridCol>
                <a:gridCol w="1157748">
                  <a:extLst>
                    <a:ext uri="{9D8B030D-6E8A-4147-A177-3AD203B41FA5}">
                      <a16:colId xmlns:a16="http://schemas.microsoft.com/office/drawing/2014/main" xmlns="" val="1692764853"/>
                    </a:ext>
                  </a:extLst>
                </a:gridCol>
                <a:gridCol w="1378975">
                  <a:extLst>
                    <a:ext uri="{9D8B030D-6E8A-4147-A177-3AD203B41FA5}">
                      <a16:colId xmlns:a16="http://schemas.microsoft.com/office/drawing/2014/main" xmlns="" val="963957104"/>
                    </a:ext>
                  </a:extLst>
                </a:gridCol>
                <a:gridCol w="671050">
                  <a:extLst>
                    <a:ext uri="{9D8B030D-6E8A-4147-A177-3AD203B41FA5}">
                      <a16:colId xmlns:a16="http://schemas.microsoft.com/office/drawing/2014/main" xmlns=""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xmlns="" val="2052680472"/>
                  </a:ext>
                </a:extLst>
              </a:tr>
              <a:tr h="1098879">
                <a:tc>
                  <a:txBody>
                    <a:bodyPr/>
                    <a:lstStyle/>
                    <a:p>
                      <a:pPr algn="ctr"/>
                      <a:r>
                        <a:rPr lang="pt-BR" sz="1100" dirty="0">
                          <a:solidFill>
                            <a:schemeClr val="bg1"/>
                          </a:solidFill>
                        </a:rPr>
                        <a:t>CT-16</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às informações da vaga criada.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na vaga criada (Ex. Front e Back-</a:t>
                      </a:r>
                      <a:r>
                        <a:rPr lang="pt-BR" sz="1100" dirty="0" err="1">
                          <a:solidFill>
                            <a:schemeClr val="bg1"/>
                          </a:solidFill>
                        </a:rPr>
                        <a:t>end</a:t>
                      </a:r>
                      <a:r>
                        <a:rPr lang="pt-BR" sz="1100" dirty="0">
                          <a:solidFill>
                            <a:schemeClr val="bg1"/>
                          </a:solidFill>
                        </a:rPr>
                        <a:t>).</a:t>
                      </a:r>
                      <a:endParaRPr lang="pt-PT" sz="1100" dirty="0">
                        <a:solidFill>
                          <a:schemeClr val="bg1"/>
                        </a:solidFill>
                      </a:endParaRPr>
                    </a:p>
                  </a:txBody>
                  <a:tcPr anchor="ctr">
                    <a:noFill/>
                  </a:tcPr>
                </a:tc>
                <a:tc>
                  <a:txBody>
                    <a:bodyPr/>
                    <a:lstStyle/>
                    <a:p>
                      <a:pPr algn="ctr"/>
                      <a:r>
                        <a:rPr lang="pt-BR" sz="1100" dirty="0">
                          <a:solidFill>
                            <a:schemeClr val="bg1"/>
                          </a:solidFill>
                        </a:rPr>
                        <a:t>Acesso aos dados da vaga criada.</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2727499036"/>
                  </a:ext>
                </a:extLst>
              </a:tr>
              <a:tr h="1002890">
                <a:tc>
                  <a:txBody>
                    <a:bodyPr/>
                    <a:lstStyle/>
                    <a:p>
                      <a:pPr algn="ctr"/>
                      <a:r>
                        <a:rPr lang="pt-BR" sz="1100" dirty="0">
                          <a:solidFill>
                            <a:schemeClr val="bg1"/>
                          </a:solidFill>
                        </a:rPr>
                        <a:t>CT-17</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“Pesquisar” na página principal “Vagas”.</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a:t>
                      </a:r>
                      <a:endParaRPr lang="pt-PT" sz="1100" dirty="0">
                        <a:solidFill>
                          <a:schemeClr val="bg1"/>
                        </a:solidFill>
                      </a:endParaRPr>
                    </a:p>
                  </a:txBody>
                  <a:tcPr anchor="ctr">
                    <a:noFill/>
                  </a:tcPr>
                </a:tc>
                <a:tc>
                  <a:txBody>
                    <a:bodyPr/>
                    <a:lstStyle/>
                    <a:p>
                      <a:pPr algn="ctr"/>
                      <a:r>
                        <a:rPr lang="pt-BR" sz="1100" dirty="0">
                          <a:solidFill>
                            <a:schemeClr val="bg1"/>
                          </a:solidFill>
                        </a:rPr>
                        <a:t>Pesquisar: “Front e Back-</a:t>
                      </a:r>
                      <a:r>
                        <a:rPr lang="pt-BR" sz="1100" dirty="0" err="1">
                          <a:solidFill>
                            <a:schemeClr val="bg1"/>
                          </a:solidFill>
                        </a:rPr>
                        <a:t>end</a:t>
                      </a:r>
                      <a:r>
                        <a:rPr lang="pt-BR" sz="1100" dirty="0">
                          <a:solidFill>
                            <a:schemeClr val="bg1"/>
                          </a:solidFill>
                        </a:rPr>
                        <a:t>”</a:t>
                      </a:r>
                      <a:endParaRPr lang="pt-PT" sz="1100" dirty="0">
                        <a:solidFill>
                          <a:schemeClr val="bg1"/>
                        </a:solidFill>
                      </a:endParaRPr>
                    </a:p>
                  </a:txBody>
                  <a:tcPr anchor="ctr">
                    <a:noFill/>
                  </a:tcPr>
                </a:tc>
                <a:tc>
                  <a:txBody>
                    <a:bodyPr/>
                    <a:lstStyle/>
                    <a:p>
                      <a:pPr algn="ctr"/>
                      <a:r>
                        <a:rPr lang="pt-BR" sz="1100" dirty="0">
                          <a:solidFill>
                            <a:schemeClr val="bg1"/>
                          </a:solidFill>
                        </a:rPr>
                        <a:t>Inserir a palavra “Front e Back-</a:t>
                      </a:r>
                      <a:r>
                        <a:rPr lang="pt-BR" sz="1100" dirty="0" err="1">
                          <a:solidFill>
                            <a:schemeClr val="bg1"/>
                          </a:solidFill>
                        </a:rPr>
                        <a:t>end</a:t>
                      </a:r>
                      <a:r>
                        <a:rPr lang="pt-BR" sz="1100" dirty="0">
                          <a:solidFill>
                            <a:schemeClr val="bg1"/>
                          </a:solidFill>
                        </a:rPr>
                        <a:t>” no campo de pesquisa. </a:t>
                      </a:r>
                    </a:p>
                  </a:txBody>
                  <a:tcPr anchor="ctr">
                    <a:noFill/>
                  </a:tcPr>
                </a:tc>
                <a:tc>
                  <a:txBody>
                    <a:bodyPr/>
                    <a:lstStyle/>
                    <a:p>
                      <a:pPr algn="ctr"/>
                      <a:r>
                        <a:rPr lang="pt-BR" sz="1100" dirty="0">
                          <a:solidFill>
                            <a:schemeClr val="bg1"/>
                          </a:solidFill>
                        </a:rPr>
                        <a:t>Retorna o resultado da pesquisa que contenha a palavra ““Front e Back-</a:t>
                      </a:r>
                      <a:r>
                        <a:rPr lang="pt-BR" sz="1100" dirty="0" err="1">
                          <a:solidFill>
                            <a:schemeClr val="bg1"/>
                          </a:solidFill>
                        </a:rPr>
                        <a:t>end</a:t>
                      </a:r>
                      <a:r>
                        <a:rPr lang="pt-BR" sz="1100" dirty="0">
                          <a:solidFill>
                            <a:schemeClr val="bg1"/>
                          </a:solidFill>
                        </a:rPr>
                        <a:t>” </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14384656"/>
                  </a:ext>
                </a:extLst>
              </a:tr>
              <a:tr h="1157749">
                <a:tc>
                  <a:txBody>
                    <a:bodyPr/>
                    <a:lstStyle/>
                    <a:p>
                      <a:pPr algn="ctr"/>
                      <a:r>
                        <a:rPr lang="pt-BR" sz="1100" dirty="0">
                          <a:solidFill>
                            <a:schemeClr val="bg1"/>
                          </a:solidFill>
                        </a:rPr>
                        <a:t>CT-18</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“Pesquisar” na página principal “Competências”.</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“Competências”.</a:t>
                      </a:r>
                      <a:endParaRPr lang="pt-PT" sz="1100" dirty="0">
                        <a:solidFill>
                          <a:schemeClr val="bg1"/>
                        </a:solidFill>
                      </a:endParaRPr>
                    </a:p>
                  </a:txBody>
                  <a:tcPr anchor="ctr">
                    <a:noFill/>
                  </a:tcPr>
                </a:tc>
                <a:tc>
                  <a:txBody>
                    <a:bodyPr/>
                    <a:lstStyle/>
                    <a:p>
                      <a:pPr algn="ctr"/>
                      <a:r>
                        <a:rPr lang="pt-BR" sz="1100" dirty="0">
                          <a:solidFill>
                            <a:schemeClr val="bg1"/>
                          </a:solidFill>
                        </a:rPr>
                        <a:t>Pesquisar: “Python”</a:t>
                      </a:r>
                      <a:endParaRPr lang="pt-PT" sz="1100" dirty="0">
                        <a:solidFill>
                          <a:schemeClr val="bg1"/>
                        </a:solidFill>
                      </a:endParaRPr>
                    </a:p>
                  </a:txBody>
                  <a:tcPr anchor="ctr">
                    <a:noFill/>
                  </a:tcPr>
                </a:tc>
                <a:tc>
                  <a:txBody>
                    <a:bodyPr/>
                    <a:lstStyle/>
                    <a:p>
                      <a:pPr algn="ctr"/>
                      <a:r>
                        <a:rPr lang="pt-BR" sz="1100" dirty="0">
                          <a:solidFill>
                            <a:schemeClr val="bg1"/>
                          </a:solidFill>
                        </a:rPr>
                        <a:t>Inserir a palavra “Python” no campo de pesquisa. </a:t>
                      </a:r>
                    </a:p>
                  </a:txBody>
                  <a:tcPr anchor="ctr">
                    <a:noFill/>
                  </a:tcPr>
                </a:tc>
                <a:tc>
                  <a:txBody>
                    <a:bodyPr/>
                    <a:lstStyle/>
                    <a:p>
                      <a:pPr algn="ctr"/>
                      <a:r>
                        <a:rPr lang="pt-BR" sz="1100" dirty="0">
                          <a:solidFill>
                            <a:schemeClr val="bg1"/>
                          </a:solidFill>
                        </a:rPr>
                        <a:t>Retorna o resultado da pesquisa que contenha a palavra “Python”.</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3543272187"/>
                  </a:ext>
                </a:extLst>
              </a:tr>
              <a:tr h="1002890">
                <a:tc>
                  <a:txBody>
                    <a:bodyPr/>
                    <a:lstStyle/>
                    <a:p>
                      <a:pPr algn="ctr"/>
                      <a:r>
                        <a:rPr lang="pt-BR" sz="1100" dirty="0">
                          <a:solidFill>
                            <a:schemeClr val="bg1"/>
                          </a:solidFill>
                        </a:rPr>
                        <a:t>CT-19</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“Pesquisar” na página principal “Administração”.</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“Administração”.</a:t>
                      </a:r>
                      <a:endParaRPr lang="pt-PT" sz="1100" dirty="0">
                        <a:solidFill>
                          <a:schemeClr val="bg1"/>
                        </a:solidFill>
                      </a:endParaRPr>
                    </a:p>
                  </a:txBody>
                  <a:tcPr anchor="ctr">
                    <a:noFill/>
                  </a:tcPr>
                </a:tc>
                <a:tc>
                  <a:txBody>
                    <a:bodyPr/>
                    <a:lstStyle/>
                    <a:p>
                      <a:pPr algn="ctr"/>
                      <a:r>
                        <a:rPr lang="pt-BR" sz="1100" dirty="0">
                          <a:solidFill>
                            <a:schemeClr val="bg1"/>
                          </a:solidFill>
                        </a:rPr>
                        <a:t>Pesquisar: “teste”</a:t>
                      </a:r>
                      <a:endParaRPr lang="pt-PT" sz="1100" dirty="0">
                        <a:solidFill>
                          <a:schemeClr val="bg1"/>
                        </a:solidFill>
                      </a:endParaRPr>
                    </a:p>
                  </a:txBody>
                  <a:tcPr anchor="ctr">
                    <a:noFill/>
                  </a:tcPr>
                </a:tc>
                <a:tc>
                  <a:txBody>
                    <a:bodyPr/>
                    <a:lstStyle/>
                    <a:p>
                      <a:pPr algn="ctr"/>
                      <a:r>
                        <a:rPr lang="pt-BR" sz="1100" dirty="0">
                          <a:solidFill>
                            <a:schemeClr val="bg1"/>
                          </a:solidFill>
                        </a:rPr>
                        <a:t>Inserir a palavra “teste” no campo de pesquisa. </a:t>
                      </a:r>
                    </a:p>
                  </a:txBody>
                  <a:tcPr anchor="ctr">
                    <a:noFill/>
                  </a:tcPr>
                </a:tc>
                <a:tc>
                  <a:txBody>
                    <a:bodyPr/>
                    <a:lstStyle/>
                    <a:p>
                      <a:pPr algn="ctr"/>
                      <a:r>
                        <a:rPr lang="pt-BR" sz="1100" dirty="0">
                          <a:solidFill>
                            <a:schemeClr val="bg1"/>
                          </a:solidFill>
                        </a:rPr>
                        <a:t>Retorna o resultado da pesquisa que contenha a palavra “teste”.</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4273331194"/>
                  </a:ext>
                </a:extLst>
              </a:tr>
            </a:tbl>
          </a:graphicData>
        </a:graphic>
      </p:graphicFrame>
    </p:spTree>
    <p:extLst>
      <p:ext uri="{BB962C8B-B14F-4D97-AF65-F5344CB8AC3E}">
        <p14:creationId xmlns:p14="http://schemas.microsoft.com/office/powerpoint/2010/main" val="289765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xmlns="" id="{7430FA91-3D49-42BC-ADC2-38434F796D36}"/>
              </a:ext>
            </a:extLst>
          </p:cNvPr>
          <p:cNvGraphicFramePr>
            <a:graphicFrameLocks noGrp="1"/>
          </p:cNvGraphicFramePr>
          <p:nvPr>
            <p:extLst>
              <p:ext uri="{D42A27DB-BD31-4B8C-83A1-F6EECF244321}">
                <p14:modId xmlns:p14="http://schemas.microsoft.com/office/powerpoint/2010/main" val="3808074435"/>
              </p:ext>
            </p:extLst>
          </p:nvPr>
        </p:nvGraphicFramePr>
        <p:xfrm>
          <a:off x="199103" y="204438"/>
          <a:ext cx="8745793" cy="4713219"/>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xmlns="" val="1601986651"/>
                    </a:ext>
                  </a:extLst>
                </a:gridCol>
                <a:gridCol w="1209368">
                  <a:extLst>
                    <a:ext uri="{9D8B030D-6E8A-4147-A177-3AD203B41FA5}">
                      <a16:colId xmlns:a16="http://schemas.microsoft.com/office/drawing/2014/main" xmlns="" val="2186267207"/>
                    </a:ext>
                  </a:extLst>
                </a:gridCol>
                <a:gridCol w="1460090">
                  <a:extLst>
                    <a:ext uri="{9D8B030D-6E8A-4147-A177-3AD203B41FA5}">
                      <a16:colId xmlns:a16="http://schemas.microsoft.com/office/drawing/2014/main" xmlns="" val="178703186"/>
                    </a:ext>
                  </a:extLst>
                </a:gridCol>
                <a:gridCol w="1327355">
                  <a:extLst>
                    <a:ext uri="{9D8B030D-6E8A-4147-A177-3AD203B41FA5}">
                      <a16:colId xmlns:a16="http://schemas.microsoft.com/office/drawing/2014/main" xmlns="" val="1494092729"/>
                    </a:ext>
                  </a:extLst>
                </a:gridCol>
                <a:gridCol w="1924664">
                  <a:extLst>
                    <a:ext uri="{9D8B030D-6E8A-4147-A177-3AD203B41FA5}">
                      <a16:colId xmlns:a16="http://schemas.microsoft.com/office/drawing/2014/main" xmlns="" val="1692764853"/>
                    </a:ext>
                  </a:extLst>
                </a:gridCol>
                <a:gridCol w="1437969">
                  <a:extLst>
                    <a:ext uri="{9D8B030D-6E8A-4147-A177-3AD203B41FA5}">
                      <a16:colId xmlns:a16="http://schemas.microsoft.com/office/drawing/2014/main" xmlns="" val="963957104"/>
                    </a:ext>
                  </a:extLst>
                </a:gridCol>
                <a:gridCol w="671050">
                  <a:extLst>
                    <a:ext uri="{9D8B030D-6E8A-4147-A177-3AD203B41FA5}">
                      <a16:colId xmlns:a16="http://schemas.microsoft.com/office/drawing/2014/main" xmlns=""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xmlns="" val="2052680472"/>
                  </a:ext>
                </a:extLst>
              </a:tr>
              <a:tr h="531979">
                <a:tc>
                  <a:txBody>
                    <a:bodyPr/>
                    <a:lstStyle/>
                    <a:p>
                      <a:pPr algn="ctr"/>
                      <a:r>
                        <a:rPr lang="pt-BR" sz="1100" dirty="0">
                          <a:solidFill>
                            <a:schemeClr val="bg1"/>
                          </a:solidFill>
                        </a:rPr>
                        <a:t>CT-20</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 página “Habilidades” na opção “Skills” no Menu.</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 Online”.</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na opção “Habilidades” no Menu.</a:t>
                      </a:r>
                      <a:endParaRPr lang="pt-PT" sz="1100" dirty="0">
                        <a:solidFill>
                          <a:schemeClr val="bg1"/>
                        </a:solidFill>
                      </a:endParaRPr>
                    </a:p>
                  </a:txBody>
                  <a:tcPr anchor="ctr">
                    <a:noFill/>
                  </a:tcPr>
                </a:tc>
                <a:tc>
                  <a:txBody>
                    <a:bodyPr/>
                    <a:lstStyle/>
                    <a:p>
                      <a:pPr algn="ctr"/>
                      <a:r>
                        <a:rPr lang="pt-BR" sz="1100" dirty="0">
                          <a:solidFill>
                            <a:schemeClr val="bg1"/>
                          </a:solidFill>
                        </a:rPr>
                        <a:t>Acesso à página “Habilidades”.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2727499036"/>
                  </a:ext>
                </a:extLst>
              </a:tr>
              <a:tr h="1108793">
                <a:tc>
                  <a:txBody>
                    <a:bodyPr/>
                    <a:lstStyle/>
                    <a:p>
                      <a:pPr algn="ctr"/>
                      <a:r>
                        <a:rPr lang="pt-PT" sz="1100" dirty="0" smtClean="0">
                          <a:solidFill>
                            <a:schemeClr val="bg1"/>
                          </a:solidFill>
                        </a:rPr>
                        <a:t>CT-21</a:t>
                      </a:r>
                      <a:endParaRPr lang="pt-PT" sz="1100" dirty="0">
                        <a:solidFill>
                          <a:schemeClr val="bg1"/>
                        </a:solidFill>
                      </a:endParaRPr>
                    </a:p>
                  </a:txBody>
                  <a:tcPr anchor="ctr">
                    <a:noFill/>
                  </a:tcPr>
                </a:tc>
                <a:tc>
                  <a:txBody>
                    <a:bodyPr/>
                    <a:lstStyle/>
                    <a:p>
                      <a:pPr algn="ctr"/>
                      <a:r>
                        <a:rPr lang="pt-BR" sz="1100" dirty="0">
                          <a:solidFill>
                            <a:schemeClr val="bg1"/>
                          </a:solidFill>
                        </a:rPr>
                        <a:t>Testar o acesso ao formulário para cadastro </a:t>
                      </a:r>
                      <a:r>
                        <a:rPr lang="pt-BR" sz="1100" dirty="0" smtClean="0">
                          <a:solidFill>
                            <a:schemeClr val="bg1"/>
                          </a:solidFill>
                        </a:rPr>
                        <a:t>da habilidade.</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a:t>
                      </a:r>
                      <a:r>
                        <a:rPr lang="pt-BR" sz="1100" dirty="0" smtClean="0">
                          <a:solidFill>
                            <a:schemeClr val="bg1"/>
                          </a:solidFill>
                        </a:rPr>
                        <a:t>“Habilidades”.</a:t>
                      </a:r>
                      <a:endParaRPr lang="pt-BR"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“Adicionar” no lado </a:t>
                      </a:r>
                      <a:r>
                        <a:rPr lang="pt-BR" sz="1100" dirty="0" err="1">
                          <a:solidFill>
                            <a:schemeClr val="bg1"/>
                          </a:solidFill>
                        </a:rPr>
                        <a:t>direiro</a:t>
                      </a:r>
                      <a:r>
                        <a:rPr lang="pt-BR" sz="1100" dirty="0">
                          <a:solidFill>
                            <a:schemeClr val="bg1"/>
                          </a:solidFill>
                        </a:rPr>
                        <a:t> superior.</a:t>
                      </a:r>
                      <a:endParaRPr lang="pt-PT" sz="1100" dirty="0">
                        <a:solidFill>
                          <a:schemeClr val="bg1"/>
                        </a:solidFill>
                      </a:endParaRPr>
                    </a:p>
                  </a:txBody>
                  <a:tcPr anchor="ctr">
                    <a:noFill/>
                  </a:tcPr>
                </a:tc>
                <a:tc>
                  <a:txBody>
                    <a:bodyPr/>
                    <a:lstStyle/>
                    <a:p>
                      <a:pPr algn="ctr"/>
                      <a:r>
                        <a:rPr lang="pt-BR" sz="1100" dirty="0">
                          <a:solidFill>
                            <a:schemeClr val="bg1"/>
                          </a:solidFill>
                        </a:rPr>
                        <a:t>Acesso ao formulário para inserção dos  dados </a:t>
                      </a:r>
                      <a:r>
                        <a:rPr lang="pt-BR" sz="1100" dirty="0" smtClean="0">
                          <a:solidFill>
                            <a:schemeClr val="bg1"/>
                          </a:solidFill>
                        </a:rPr>
                        <a:t>da habilidade.</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tr>
              <a:tr h="1108793">
                <a:tc>
                  <a:txBody>
                    <a:bodyPr/>
                    <a:lstStyle/>
                    <a:p>
                      <a:pPr algn="ctr"/>
                      <a:r>
                        <a:rPr lang="pt-PT" sz="1100" dirty="0" smtClean="0">
                          <a:solidFill>
                            <a:schemeClr val="bg1"/>
                          </a:solidFill>
                        </a:rPr>
                        <a:t>CT-22</a:t>
                      </a:r>
                      <a:endParaRPr lang="pt-PT" sz="1100" dirty="0">
                        <a:solidFill>
                          <a:schemeClr val="bg1"/>
                        </a:solidFill>
                      </a:endParaRPr>
                    </a:p>
                  </a:txBody>
                  <a:tcPr anchor="ctr">
                    <a:noFill/>
                  </a:tcPr>
                </a:tc>
                <a:tc>
                  <a:txBody>
                    <a:bodyPr/>
                    <a:lstStyle/>
                    <a:p>
                      <a:pPr algn="ctr"/>
                      <a:r>
                        <a:rPr lang="pt-BR" sz="1100" dirty="0">
                          <a:solidFill>
                            <a:schemeClr val="bg1"/>
                          </a:solidFill>
                        </a:rPr>
                        <a:t>Testar o cadastro </a:t>
                      </a:r>
                      <a:r>
                        <a:rPr lang="pt-BR" sz="1100" dirty="0" smtClean="0">
                          <a:solidFill>
                            <a:schemeClr val="bg1"/>
                          </a:solidFill>
                        </a:rPr>
                        <a:t>da habilidade.</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de </a:t>
                      </a:r>
                      <a:r>
                        <a:rPr lang="pt-BR" sz="1100" dirty="0" smtClean="0">
                          <a:solidFill>
                            <a:schemeClr val="bg1"/>
                          </a:solidFill>
                        </a:rPr>
                        <a:t>formulário</a:t>
                      </a:r>
                      <a:r>
                        <a:rPr lang="pt-BR" sz="1100" baseline="0" dirty="0" smtClean="0">
                          <a:solidFill>
                            <a:schemeClr val="bg1"/>
                          </a:solidFill>
                        </a:rPr>
                        <a:t> </a:t>
                      </a:r>
                      <a:r>
                        <a:rPr lang="pt-BR" sz="1100" dirty="0" smtClean="0">
                          <a:solidFill>
                            <a:schemeClr val="bg1"/>
                          </a:solidFill>
                        </a:rPr>
                        <a:t>“Habilidade”.</a:t>
                      </a:r>
                      <a:endParaRPr lang="pt-PT" sz="1100" dirty="0">
                        <a:solidFill>
                          <a:schemeClr val="bg1"/>
                        </a:solidFill>
                      </a:endParaRPr>
                    </a:p>
                  </a:txBody>
                  <a:tcPr anchor="ctr">
                    <a:noFill/>
                  </a:tcPr>
                </a:tc>
                <a:tc>
                  <a:txBody>
                    <a:bodyPr/>
                    <a:lstStyle/>
                    <a:p>
                      <a:pPr algn="ctr"/>
                      <a:r>
                        <a:rPr lang="pt-BR" sz="1100" dirty="0" smtClean="0">
                          <a:solidFill>
                            <a:schemeClr val="bg1"/>
                          </a:solidFill>
                        </a:rPr>
                        <a:t>Habilidade:  Gerenciamento de </a:t>
                      </a:r>
                      <a:r>
                        <a:rPr lang="pt-BR" sz="1100" baseline="0" dirty="0" smtClean="0">
                          <a:solidFill>
                            <a:schemeClr val="bg1"/>
                          </a:solidFill>
                        </a:rPr>
                        <a:t>Projetos</a:t>
                      </a:r>
                    </a:p>
                    <a:p>
                      <a:pPr algn="ctr"/>
                      <a:r>
                        <a:rPr lang="en-US" sz="1100" baseline="0" dirty="0" err="1" smtClean="0">
                          <a:solidFill>
                            <a:schemeClr val="bg1"/>
                          </a:solidFill>
                        </a:rPr>
                        <a:t>Tipo</a:t>
                      </a:r>
                      <a:r>
                        <a:rPr lang="en-US" sz="1100" baseline="0" dirty="0" smtClean="0">
                          <a:solidFill>
                            <a:schemeClr val="bg1"/>
                          </a:solidFill>
                        </a:rPr>
                        <a:t> de </a:t>
                      </a:r>
                      <a:r>
                        <a:rPr lang="en-US" sz="1100" baseline="0" dirty="0" err="1" smtClean="0">
                          <a:solidFill>
                            <a:schemeClr val="bg1"/>
                          </a:solidFill>
                        </a:rPr>
                        <a:t>Habilidade</a:t>
                      </a:r>
                      <a:r>
                        <a:rPr lang="en-US" sz="1100" baseline="0" dirty="0" smtClean="0">
                          <a:solidFill>
                            <a:schemeClr val="bg1"/>
                          </a:solidFill>
                        </a:rPr>
                        <a:t>: Soft Skills</a:t>
                      </a:r>
                      <a:endParaRPr lang="pt-BR" sz="1100" dirty="0">
                        <a:solidFill>
                          <a:schemeClr val="bg1"/>
                        </a:solidFill>
                      </a:endParaRPr>
                    </a:p>
                  </a:txBody>
                  <a:tcPr anchor="ctr">
                    <a:noFill/>
                  </a:tcPr>
                </a:tc>
                <a:tc>
                  <a:txBody>
                    <a:bodyPr/>
                    <a:lstStyle/>
                    <a:p>
                      <a:pPr algn="ctr"/>
                      <a:r>
                        <a:rPr lang="pt-BR" sz="1100" dirty="0">
                          <a:solidFill>
                            <a:schemeClr val="bg1"/>
                          </a:solidFill>
                        </a:rPr>
                        <a:t>Inserir os dados </a:t>
                      </a:r>
                      <a:r>
                        <a:rPr lang="pt-BR" sz="1100" dirty="0" smtClean="0">
                          <a:solidFill>
                            <a:schemeClr val="bg1"/>
                          </a:solidFill>
                        </a:rPr>
                        <a:t>da habilidade e tipo da habilidade.</a:t>
                      </a:r>
                      <a:endParaRPr lang="pt-BR" sz="1100" dirty="0">
                        <a:solidFill>
                          <a:schemeClr val="bg1"/>
                        </a:solidFill>
                      </a:endParaRPr>
                    </a:p>
                    <a:p>
                      <a:pPr algn="ctr"/>
                      <a:r>
                        <a:rPr lang="pt-BR" sz="1100" dirty="0">
                          <a:solidFill>
                            <a:schemeClr val="bg1"/>
                          </a:solidFill>
                        </a:rPr>
                        <a:t>Clicar no botão “Salvar”.</a:t>
                      </a:r>
                    </a:p>
                  </a:txBody>
                  <a:tcPr anchor="ctr">
                    <a:noFill/>
                  </a:tcPr>
                </a:tc>
                <a:tc>
                  <a:txBody>
                    <a:bodyPr/>
                    <a:lstStyle/>
                    <a:p>
                      <a:pPr algn="ctr"/>
                      <a:r>
                        <a:rPr lang="pt-BR" sz="1100" dirty="0">
                          <a:solidFill>
                            <a:schemeClr val="bg1"/>
                          </a:solidFill>
                        </a:rPr>
                        <a:t>Retorna à página </a:t>
                      </a:r>
                      <a:r>
                        <a:rPr lang="pt-BR" sz="1100" dirty="0" smtClean="0">
                          <a:solidFill>
                            <a:schemeClr val="bg1"/>
                          </a:solidFill>
                        </a:rPr>
                        <a:t>“Habilidades” </a:t>
                      </a:r>
                      <a:r>
                        <a:rPr lang="pt-BR" sz="1100" dirty="0">
                          <a:solidFill>
                            <a:schemeClr val="bg1"/>
                          </a:solidFill>
                        </a:rPr>
                        <a:t>e o nome </a:t>
                      </a:r>
                      <a:r>
                        <a:rPr lang="pt-BR" sz="1100" dirty="0" smtClean="0">
                          <a:solidFill>
                            <a:schemeClr val="bg1"/>
                          </a:solidFill>
                        </a:rPr>
                        <a:t>da habilidade aparece </a:t>
                      </a:r>
                      <a:r>
                        <a:rPr lang="pt-BR" sz="1100" dirty="0">
                          <a:solidFill>
                            <a:schemeClr val="bg1"/>
                          </a:solidFill>
                        </a:rPr>
                        <a:t>na lista.</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tr>
              <a:tr h="1108793">
                <a:tc>
                  <a:txBody>
                    <a:bodyPr/>
                    <a:lstStyle/>
                    <a:p>
                      <a:pPr algn="ctr"/>
                      <a:r>
                        <a:rPr lang="pt-BR" sz="1100" dirty="0" smtClean="0">
                          <a:solidFill>
                            <a:schemeClr val="bg1"/>
                          </a:solidFill>
                        </a:rPr>
                        <a:t>CT-23</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“Limpar” na página  de cadastro de </a:t>
                      </a:r>
                      <a:r>
                        <a:rPr lang="pt-BR" sz="1100" dirty="0" smtClean="0">
                          <a:solidFill>
                            <a:schemeClr val="bg1"/>
                          </a:solidFill>
                        </a:rPr>
                        <a:t>habilidade.</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de cadastro de </a:t>
                      </a:r>
                      <a:r>
                        <a:rPr lang="pt-BR" sz="1100" dirty="0" smtClean="0">
                          <a:solidFill>
                            <a:schemeClr val="bg1"/>
                          </a:solidFill>
                        </a:rPr>
                        <a:t>habilidade.</a:t>
                      </a:r>
                      <a:endParaRPr lang="pt-BR" sz="1100" dirty="0">
                        <a:solidFill>
                          <a:schemeClr val="bg1"/>
                        </a:solidFill>
                      </a:endParaRPr>
                    </a:p>
                  </a:txBody>
                  <a:tcPr anchor="ctr">
                    <a:noFill/>
                  </a:tcPr>
                </a:tc>
                <a:tc>
                  <a:txBody>
                    <a:bodyPr/>
                    <a:lstStyle/>
                    <a:p>
                      <a:pPr algn="ctr"/>
                      <a:r>
                        <a:rPr lang="pt-BR" sz="1100" dirty="0">
                          <a:solidFill>
                            <a:schemeClr val="bg1"/>
                          </a:solidFill>
                        </a:rPr>
                        <a:t>Habilidade: Metodologias Ágeis</a:t>
                      </a:r>
                    </a:p>
                    <a:p>
                      <a:pPr algn="ctr"/>
                      <a:r>
                        <a:rPr lang="pt-BR" sz="1100" dirty="0">
                          <a:solidFill>
                            <a:schemeClr val="bg1"/>
                          </a:solidFill>
                        </a:rPr>
                        <a:t>Tipo: Soft Skills</a:t>
                      </a:r>
                      <a:endParaRPr lang="pt-PT" sz="1100" dirty="0">
                        <a:solidFill>
                          <a:schemeClr val="bg1"/>
                        </a:solidFill>
                      </a:endParaRPr>
                    </a:p>
                  </a:txBody>
                  <a:tcPr anchor="ctr">
                    <a:noFill/>
                  </a:tcPr>
                </a:tc>
                <a:tc>
                  <a:txBody>
                    <a:bodyPr/>
                    <a:lstStyle/>
                    <a:p>
                      <a:pPr algn="ctr"/>
                      <a:r>
                        <a:rPr lang="pt-BR" sz="1100" dirty="0">
                          <a:solidFill>
                            <a:schemeClr val="bg1"/>
                          </a:solidFill>
                        </a:rPr>
                        <a:t>Inserir os dados do nome da habilidade e do nível requisitado.</a:t>
                      </a:r>
                    </a:p>
                    <a:p>
                      <a:pPr algn="ctr"/>
                      <a:r>
                        <a:rPr lang="pt-BR" sz="1100" dirty="0">
                          <a:solidFill>
                            <a:schemeClr val="bg1"/>
                          </a:solidFill>
                        </a:rPr>
                        <a:t>Clicar no botão “Limpar”.</a:t>
                      </a:r>
                    </a:p>
                  </a:txBody>
                  <a:tcPr anchor="ctr">
                    <a:noFill/>
                  </a:tcPr>
                </a:tc>
                <a:tc>
                  <a:txBody>
                    <a:bodyPr/>
                    <a:lstStyle/>
                    <a:p>
                      <a:pPr algn="ctr"/>
                      <a:r>
                        <a:rPr lang="pt-BR" sz="1100" dirty="0">
                          <a:solidFill>
                            <a:schemeClr val="bg1"/>
                          </a:solidFill>
                        </a:rPr>
                        <a:t>Os dados dos campos são resetados, ou seja, limpos.</a:t>
                      </a:r>
                      <a:endParaRPr lang="pt-PT" sz="1100" dirty="0">
                        <a:solidFill>
                          <a:schemeClr val="bg1"/>
                        </a:solidFill>
                      </a:endParaRPr>
                    </a:p>
                  </a:txBody>
                  <a:tcPr anchor="ctr">
                    <a:noFill/>
                  </a:tcPr>
                </a:tc>
                <a:tc>
                  <a:txBody>
                    <a:bodyPr/>
                    <a:lstStyle/>
                    <a:p>
                      <a:pPr algn="ctr"/>
                      <a:r>
                        <a:rPr lang="pt-BR" sz="1100" dirty="0">
                          <a:solidFill>
                            <a:schemeClr val="bg1"/>
                          </a:solidFill>
                        </a:rPr>
                        <a:t>NÃO OK</a:t>
                      </a:r>
                      <a:endParaRPr lang="pt-PT" sz="1100" dirty="0">
                        <a:solidFill>
                          <a:schemeClr val="bg1"/>
                        </a:solidFill>
                      </a:endParaRPr>
                    </a:p>
                  </a:txBody>
                  <a:tcPr anchor="ctr">
                    <a:noFill/>
                  </a:tcPr>
                </a:tc>
                <a:extLst>
                  <a:ext uri="{0D108BD9-81ED-4DB2-BD59-A6C34878D82A}">
                    <a16:rowId xmlns:a16="http://schemas.microsoft.com/office/drawing/2014/main" xmlns="" val="3359106223"/>
                  </a:ext>
                </a:extLst>
              </a:tr>
            </a:tbl>
          </a:graphicData>
        </a:graphic>
      </p:graphicFrame>
    </p:spTree>
    <p:extLst>
      <p:ext uri="{BB962C8B-B14F-4D97-AF65-F5344CB8AC3E}">
        <p14:creationId xmlns:p14="http://schemas.microsoft.com/office/powerpoint/2010/main" val="30654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7" name="Retângulo 56"/>
          <p:cNvSpPr/>
          <p:nvPr/>
        </p:nvSpPr>
        <p:spPr>
          <a:xfrm>
            <a:off x="0" y="0"/>
            <a:ext cx="9144001" cy="51435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aixaDeTexto 54"/>
          <p:cNvSpPr txBox="1"/>
          <p:nvPr/>
        </p:nvSpPr>
        <p:spPr>
          <a:xfrm>
            <a:off x="187354" y="214964"/>
            <a:ext cx="1135033" cy="530913"/>
          </a:xfrm>
          <a:prstGeom prst="rect">
            <a:avLst/>
          </a:prstGeom>
          <a:noFill/>
        </p:spPr>
        <p:txBody>
          <a:bodyPr wrap="square" lIns="68579" tIns="34289" rIns="68579" bIns="34289" rtlCol="0">
            <a:spAutoFit/>
          </a:bodyPr>
          <a:lstStyle/>
          <a:p>
            <a:pPr defTabSz="685766"/>
            <a:r>
              <a:rPr lang="en-US" sz="3000" b="1" spc="-113" dirty="0">
                <a:solidFill>
                  <a:srgbClr val="002060"/>
                </a:solidFill>
                <a:latin typeface="Trebuchet MS" panose="020B0603020202020204" pitchFamily="34" charset="0"/>
              </a:rPr>
              <a:t>Team</a:t>
            </a:r>
          </a:p>
        </p:txBody>
      </p:sp>
      <p:sp>
        <p:nvSpPr>
          <p:cNvPr id="20" name="CaixaDeTexto 19"/>
          <p:cNvSpPr txBox="1"/>
          <p:nvPr/>
        </p:nvSpPr>
        <p:spPr>
          <a:xfrm>
            <a:off x="754870" y="1558989"/>
            <a:ext cx="7910624" cy="2839237"/>
          </a:xfrm>
          <a:prstGeom prst="rect">
            <a:avLst/>
          </a:prstGeom>
          <a:noFill/>
        </p:spPr>
        <p:txBody>
          <a:bodyPr wrap="square" lIns="68579" tIns="34289" rIns="68579" bIns="34289" rtlCol="0">
            <a:spAutoFit/>
          </a:bodyPr>
          <a:lstStyle>
            <a:defPPr>
              <a:defRPr lang="pt-PT"/>
            </a:defPPr>
            <a:lvl1pPr defTabSz="685766">
              <a:defRPr sz="3000" b="1" spc="-113">
                <a:solidFill>
                  <a:srgbClr val="002060"/>
                </a:solidFill>
                <a:latin typeface="Trebuchet MS" panose="020B0603020202020204" pitchFamily="34" charset="0"/>
              </a:defRPr>
            </a:lvl1pPr>
          </a:lstStyle>
          <a:p>
            <a:pPr algn="ctr">
              <a:lnSpc>
                <a:spcPct val="150000"/>
              </a:lnSpc>
            </a:pPr>
            <a:r>
              <a:rPr lang="en-US" sz="2400" dirty="0"/>
              <a:t>Eduardo Ferreira </a:t>
            </a:r>
            <a:r>
              <a:rPr lang="en-US" sz="2400" dirty="0" err="1"/>
              <a:t>Rumbelsperger</a:t>
            </a:r>
            <a:r>
              <a:rPr lang="en-US" sz="2400" dirty="0"/>
              <a:t> </a:t>
            </a:r>
            <a:r>
              <a:rPr lang="en-US" sz="2400" dirty="0" err="1"/>
              <a:t>Querido</a:t>
            </a:r>
            <a:endParaRPr lang="en-US" sz="2400" dirty="0"/>
          </a:p>
          <a:p>
            <a:pPr algn="ctr">
              <a:lnSpc>
                <a:spcPct val="150000"/>
              </a:lnSpc>
            </a:pPr>
            <a:r>
              <a:rPr lang="en-US" sz="2400" dirty="0"/>
              <a:t>Cleber Willians da Silva</a:t>
            </a:r>
          </a:p>
          <a:p>
            <a:pPr algn="ctr">
              <a:lnSpc>
                <a:spcPct val="150000"/>
              </a:lnSpc>
            </a:pPr>
            <a:r>
              <a:rPr lang="en-US" sz="2400" dirty="0"/>
              <a:t>José Francisco </a:t>
            </a:r>
            <a:r>
              <a:rPr lang="en-US" sz="2400" dirty="0" err="1"/>
              <a:t>Forneiro</a:t>
            </a:r>
            <a:r>
              <a:rPr lang="en-US" sz="2400" dirty="0"/>
              <a:t> </a:t>
            </a:r>
            <a:r>
              <a:rPr lang="en-US" sz="2400" dirty="0" err="1"/>
              <a:t>Júnior</a:t>
            </a:r>
            <a:endParaRPr lang="en-US" sz="2400" dirty="0"/>
          </a:p>
          <a:p>
            <a:pPr algn="ctr">
              <a:lnSpc>
                <a:spcPct val="150000"/>
              </a:lnSpc>
            </a:pPr>
            <a:r>
              <a:rPr lang="en-US" sz="2400" dirty="0" err="1"/>
              <a:t>João</a:t>
            </a:r>
            <a:r>
              <a:rPr lang="en-US" sz="2400" dirty="0"/>
              <a:t> da Silva Cruz</a:t>
            </a:r>
          </a:p>
          <a:p>
            <a:pPr algn="ctr">
              <a:lnSpc>
                <a:spcPct val="150000"/>
              </a:lnSpc>
            </a:pPr>
            <a:r>
              <a:rPr lang="en-US" sz="2400" dirty="0"/>
              <a:t>William </a:t>
            </a:r>
            <a:r>
              <a:rPr lang="en-US" sz="2400" dirty="0" err="1"/>
              <a:t>Alve</a:t>
            </a:r>
            <a:r>
              <a:rPr lang="en-US" sz="2400" dirty="0"/>
              <a:t> </a:t>
            </a:r>
            <a:r>
              <a:rPr lang="en-US" sz="2400" dirty="0" err="1"/>
              <a:t>Couto</a:t>
            </a:r>
            <a:endParaRPr lang="en-US" sz="2400" dirty="0"/>
          </a:p>
        </p:txBody>
      </p:sp>
    </p:spTree>
    <p:extLst>
      <p:ext uri="{BB962C8B-B14F-4D97-AF65-F5344CB8AC3E}">
        <p14:creationId xmlns:p14="http://schemas.microsoft.com/office/powerpoint/2010/main" val="10913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xmlns="" id="{7430FA91-3D49-42BC-ADC2-38434F796D36}"/>
              </a:ext>
            </a:extLst>
          </p:cNvPr>
          <p:cNvGraphicFramePr>
            <a:graphicFrameLocks noGrp="1"/>
          </p:cNvGraphicFramePr>
          <p:nvPr>
            <p:extLst>
              <p:ext uri="{D42A27DB-BD31-4B8C-83A1-F6EECF244321}">
                <p14:modId xmlns:p14="http://schemas.microsoft.com/office/powerpoint/2010/main" val="1601377961"/>
              </p:ext>
            </p:extLst>
          </p:nvPr>
        </p:nvGraphicFramePr>
        <p:xfrm>
          <a:off x="199103" y="204438"/>
          <a:ext cx="8745793" cy="4705019"/>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xmlns="" val="1601986651"/>
                    </a:ext>
                  </a:extLst>
                </a:gridCol>
                <a:gridCol w="1209368">
                  <a:extLst>
                    <a:ext uri="{9D8B030D-6E8A-4147-A177-3AD203B41FA5}">
                      <a16:colId xmlns:a16="http://schemas.microsoft.com/office/drawing/2014/main" xmlns="" val="2186267207"/>
                    </a:ext>
                  </a:extLst>
                </a:gridCol>
                <a:gridCol w="1460090">
                  <a:extLst>
                    <a:ext uri="{9D8B030D-6E8A-4147-A177-3AD203B41FA5}">
                      <a16:colId xmlns:a16="http://schemas.microsoft.com/office/drawing/2014/main" xmlns="" val="178703186"/>
                    </a:ext>
                  </a:extLst>
                </a:gridCol>
                <a:gridCol w="1327355">
                  <a:extLst>
                    <a:ext uri="{9D8B030D-6E8A-4147-A177-3AD203B41FA5}">
                      <a16:colId xmlns:a16="http://schemas.microsoft.com/office/drawing/2014/main" xmlns="" val="1494092729"/>
                    </a:ext>
                  </a:extLst>
                </a:gridCol>
                <a:gridCol w="1924664">
                  <a:extLst>
                    <a:ext uri="{9D8B030D-6E8A-4147-A177-3AD203B41FA5}">
                      <a16:colId xmlns:a16="http://schemas.microsoft.com/office/drawing/2014/main" xmlns="" val="1692764853"/>
                    </a:ext>
                  </a:extLst>
                </a:gridCol>
                <a:gridCol w="1437969">
                  <a:extLst>
                    <a:ext uri="{9D8B030D-6E8A-4147-A177-3AD203B41FA5}">
                      <a16:colId xmlns:a16="http://schemas.microsoft.com/office/drawing/2014/main" xmlns="" val="963957104"/>
                    </a:ext>
                  </a:extLst>
                </a:gridCol>
                <a:gridCol w="671050">
                  <a:extLst>
                    <a:ext uri="{9D8B030D-6E8A-4147-A177-3AD203B41FA5}">
                      <a16:colId xmlns:a16="http://schemas.microsoft.com/office/drawing/2014/main" xmlns=""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xmlns="" val="2052680472"/>
                  </a:ext>
                </a:extLst>
              </a:tr>
              <a:tr h="1110880">
                <a:tc>
                  <a:txBody>
                    <a:bodyPr/>
                    <a:lstStyle/>
                    <a:p>
                      <a:pPr algn="ctr"/>
                      <a:r>
                        <a:rPr lang="pt-BR" sz="1100" dirty="0" smtClean="0">
                          <a:solidFill>
                            <a:schemeClr val="bg1"/>
                          </a:solidFill>
                        </a:rPr>
                        <a:t>CT-24</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“Voltar” na página do formulário de cadastro de habilidade.</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de cadastro de habilidades.</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“Voltar”.</a:t>
                      </a:r>
                    </a:p>
                  </a:txBody>
                  <a:tcPr anchor="ctr">
                    <a:noFill/>
                  </a:tcPr>
                </a:tc>
                <a:tc>
                  <a:txBody>
                    <a:bodyPr/>
                    <a:lstStyle/>
                    <a:p>
                      <a:pPr algn="ctr"/>
                      <a:r>
                        <a:rPr lang="pt-BR" sz="1100" dirty="0">
                          <a:solidFill>
                            <a:schemeClr val="bg1"/>
                          </a:solidFill>
                        </a:rPr>
                        <a:t>Retorna à página “Habilidades.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14384656"/>
                  </a:ext>
                </a:extLst>
              </a:tr>
              <a:tr h="1152330">
                <a:tc>
                  <a:txBody>
                    <a:bodyPr/>
                    <a:lstStyle/>
                    <a:p>
                      <a:pPr algn="ctr"/>
                      <a:r>
                        <a:rPr lang="pt-BR" sz="1100" dirty="0" smtClean="0">
                          <a:solidFill>
                            <a:schemeClr val="bg1"/>
                          </a:solidFill>
                        </a:rPr>
                        <a:t>CT-25</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às informações da habilidade cadastrada no sistema.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“Habilidades”.</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na habilidade cadastrada (Ex. Metodologias Ágeis).</a:t>
                      </a:r>
                      <a:endParaRPr lang="pt-PT" sz="1100" dirty="0">
                        <a:solidFill>
                          <a:schemeClr val="bg1"/>
                        </a:solidFill>
                      </a:endParaRPr>
                    </a:p>
                  </a:txBody>
                  <a:tcPr anchor="ctr">
                    <a:noFill/>
                  </a:tcPr>
                </a:tc>
                <a:tc>
                  <a:txBody>
                    <a:bodyPr/>
                    <a:lstStyle/>
                    <a:p>
                      <a:pPr algn="ctr"/>
                      <a:r>
                        <a:rPr lang="pt-BR" sz="1100" dirty="0">
                          <a:solidFill>
                            <a:schemeClr val="bg1"/>
                          </a:solidFill>
                        </a:rPr>
                        <a:t>Acesso aos dados do nome da habilidade e do nível requisitado.</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4273331194"/>
                  </a:ext>
                </a:extLst>
              </a:tr>
              <a:tr h="983123">
                <a:tc>
                  <a:txBody>
                    <a:bodyPr/>
                    <a:lstStyle/>
                    <a:p>
                      <a:pPr algn="ctr"/>
                      <a:r>
                        <a:rPr lang="pt-BR" sz="1100" dirty="0" smtClean="0">
                          <a:solidFill>
                            <a:schemeClr val="bg1"/>
                          </a:solidFill>
                        </a:rPr>
                        <a:t>CT-26</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“Pesquisar” na página principal “Habilidades”.</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“Habilidades”.</a:t>
                      </a:r>
                      <a:endParaRPr lang="pt-PT" sz="1100" dirty="0">
                        <a:solidFill>
                          <a:schemeClr val="bg1"/>
                        </a:solidFill>
                      </a:endParaRPr>
                    </a:p>
                  </a:txBody>
                  <a:tcPr anchor="ctr">
                    <a:noFill/>
                  </a:tcPr>
                </a:tc>
                <a:tc>
                  <a:txBody>
                    <a:bodyPr/>
                    <a:lstStyle/>
                    <a:p>
                      <a:pPr algn="ctr"/>
                      <a:r>
                        <a:rPr lang="pt-BR" sz="1100" dirty="0">
                          <a:solidFill>
                            <a:schemeClr val="bg1"/>
                          </a:solidFill>
                        </a:rPr>
                        <a:t>Pesquisar: “Inglês”</a:t>
                      </a:r>
                      <a:endParaRPr lang="pt-PT" sz="1100" dirty="0">
                        <a:solidFill>
                          <a:schemeClr val="bg1"/>
                        </a:solidFill>
                      </a:endParaRPr>
                    </a:p>
                  </a:txBody>
                  <a:tcPr anchor="ctr">
                    <a:noFill/>
                  </a:tcPr>
                </a:tc>
                <a:tc>
                  <a:txBody>
                    <a:bodyPr/>
                    <a:lstStyle/>
                    <a:p>
                      <a:pPr algn="ctr"/>
                      <a:r>
                        <a:rPr lang="pt-BR" sz="1100" dirty="0">
                          <a:solidFill>
                            <a:schemeClr val="bg1"/>
                          </a:solidFill>
                        </a:rPr>
                        <a:t>Inserir a palavra “Inglês” no campo de pesquisa. </a:t>
                      </a:r>
                    </a:p>
                  </a:txBody>
                  <a:tcPr anchor="ctr">
                    <a:noFill/>
                  </a:tcPr>
                </a:tc>
                <a:tc>
                  <a:txBody>
                    <a:bodyPr/>
                    <a:lstStyle/>
                    <a:p>
                      <a:pPr algn="ctr"/>
                      <a:r>
                        <a:rPr lang="pt-BR" sz="1100" dirty="0">
                          <a:solidFill>
                            <a:schemeClr val="bg1"/>
                          </a:solidFill>
                        </a:rPr>
                        <a:t>Retorna o resultado da pesquisa que contenha a palavra “Inglês”.</a:t>
                      </a:r>
                      <a:endParaRPr lang="pt-PT" sz="1100" dirty="0">
                        <a:solidFill>
                          <a:schemeClr val="bg1"/>
                        </a:solidFill>
                      </a:endParaRPr>
                    </a:p>
                  </a:txBody>
                  <a:tcPr anchor="ctr">
                    <a:noFill/>
                  </a:tcPr>
                </a:tc>
                <a:tc>
                  <a:txBody>
                    <a:bodyPr/>
                    <a:lstStyle/>
                    <a:p>
                      <a:pPr algn="ctr"/>
                      <a:r>
                        <a:rPr lang="pt-BR" sz="1100" dirty="0">
                          <a:solidFill>
                            <a:schemeClr val="bg1"/>
                          </a:solidFill>
                        </a:rPr>
                        <a:t>NÃO OK</a:t>
                      </a:r>
                      <a:endParaRPr lang="pt-PT" sz="1100" dirty="0">
                        <a:solidFill>
                          <a:schemeClr val="bg1"/>
                        </a:solidFill>
                      </a:endParaRPr>
                    </a:p>
                  </a:txBody>
                  <a:tcPr anchor="ctr">
                    <a:noFill/>
                  </a:tcPr>
                </a:tc>
              </a:tr>
              <a:tr h="1001486">
                <a:tc>
                  <a:txBody>
                    <a:bodyPr/>
                    <a:lstStyle/>
                    <a:p>
                      <a:pPr algn="ctr"/>
                      <a:r>
                        <a:rPr lang="pt-BR" sz="1100" dirty="0" smtClean="0">
                          <a:solidFill>
                            <a:schemeClr val="bg1"/>
                          </a:solidFill>
                        </a:rPr>
                        <a:t>CT-27</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 página </a:t>
                      </a:r>
                      <a:r>
                        <a:rPr lang="pt-BR" sz="1100" dirty="0" smtClean="0">
                          <a:solidFill>
                            <a:schemeClr val="bg1"/>
                          </a:solidFill>
                        </a:rPr>
                        <a:t>“Candidatos” </a:t>
                      </a:r>
                      <a:r>
                        <a:rPr lang="pt-BR" sz="1100" dirty="0">
                          <a:solidFill>
                            <a:schemeClr val="bg1"/>
                          </a:solidFill>
                        </a:rPr>
                        <a:t>na opção </a:t>
                      </a:r>
                      <a:r>
                        <a:rPr lang="pt-BR" sz="1100" dirty="0" smtClean="0">
                          <a:solidFill>
                            <a:schemeClr val="bg1"/>
                          </a:solidFill>
                        </a:rPr>
                        <a:t>“Vagas” </a:t>
                      </a:r>
                      <a:r>
                        <a:rPr lang="pt-BR" sz="1100" dirty="0">
                          <a:solidFill>
                            <a:schemeClr val="bg1"/>
                          </a:solidFill>
                        </a:rPr>
                        <a:t>no Menu.</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 Online”.</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na opção </a:t>
                      </a:r>
                      <a:r>
                        <a:rPr lang="pt-BR" sz="1100" dirty="0" smtClean="0">
                          <a:solidFill>
                            <a:schemeClr val="bg1"/>
                          </a:solidFill>
                        </a:rPr>
                        <a:t>“Candidatos” </a:t>
                      </a:r>
                      <a:r>
                        <a:rPr lang="pt-BR" sz="1100" dirty="0">
                          <a:solidFill>
                            <a:schemeClr val="bg1"/>
                          </a:solidFill>
                        </a:rPr>
                        <a:t>no Menu.</a:t>
                      </a:r>
                      <a:endParaRPr lang="pt-PT" sz="1100" dirty="0">
                        <a:solidFill>
                          <a:schemeClr val="bg1"/>
                        </a:solidFill>
                      </a:endParaRPr>
                    </a:p>
                  </a:txBody>
                  <a:tcPr anchor="ctr">
                    <a:noFill/>
                  </a:tcPr>
                </a:tc>
                <a:tc>
                  <a:txBody>
                    <a:bodyPr/>
                    <a:lstStyle/>
                    <a:p>
                      <a:pPr algn="ctr"/>
                      <a:r>
                        <a:rPr lang="pt-BR" sz="1100" dirty="0">
                          <a:solidFill>
                            <a:schemeClr val="bg1"/>
                          </a:solidFill>
                        </a:rPr>
                        <a:t>Acesso à página </a:t>
                      </a:r>
                      <a:r>
                        <a:rPr lang="pt-BR" sz="1100" dirty="0" smtClean="0">
                          <a:solidFill>
                            <a:schemeClr val="bg1"/>
                          </a:solidFill>
                        </a:rPr>
                        <a:t>“Candidatos”.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tr>
            </a:tbl>
          </a:graphicData>
        </a:graphic>
      </p:graphicFrame>
    </p:spTree>
    <p:extLst>
      <p:ext uri="{BB962C8B-B14F-4D97-AF65-F5344CB8AC3E}">
        <p14:creationId xmlns:p14="http://schemas.microsoft.com/office/powerpoint/2010/main" val="4218075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xmlns="" id="{7430FA91-3D49-42BC-ADC2-38434F796D36}"/>
              </a:ext>
            </a:extLst>
          </p:cNvPr>
          <p:cNvGraphicFramePr>
            <a:graphicFrameLocks noGrp="1"/>
          </p:cNvGraphicFramePr>
          <p:nvPr>
            <p:extLst>
              <p:ext uri="{D42A27DB-BD31-4B8C-83A1-F6EECF244321}">
                <p14:modId xmlns:p14="http://schemas.microsoft.com/office/powerpoint/2010/main" val="3604503192"/>
              </p:ext>
            </p:extLst>
          </p:nvPr>
        </p:nvGraphicFramePr>
        <p:xfrm>
          <a:off x="188218" y="561766"/>
          <a:ext cx="8745793" cy="4042891"/>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xmlns="" val="1601986651"/>
                    </a:ext>
                  </a:extLst>
                </a:gridCol>
                <a:gridCol w="1175657">
                  <a:extLst>
                    <a:ext uri="{9D8B030D-6E8A-4147-A177-3AD203B41FA5}">
                      <a16:colId xmlns:a16="http://schemas.microsoft.com/office/drawing/2014/main" xmlns="" val="2186267207"/>
                    </a:ext>
                  </a:extLst>
                </a:gridCol>
                <a:gridCol w="1153886">
                  <a:extLst>
                    <a:ext uri="{9D8B030D-6E8A-4147-A177-3AD203B41FA5}">
                      <a16:colId xmlns:a16="http://schemas.microsoft.com/office/drawing/2014/main" xmlns="" val="178703186"/>
                    </a:ext>
                  </a:extLst>
                </a:gridCol>
                <a:gridCol w="2754086">
                  <a:extLst>
                    <a:ext uri="{9D8B030D-6E8A-4147-A177-3AD203B41FA5}">
                      <a16:colId xmlns:a16="http://schemas.microsoft.com/office/drawing/2014/main" xmlns="" val="1494092729"/>
                    </a:ext>
                  </a:extLst>
                </a:gridCol>
                <a:gridCol w="1143000">
                  <a:extLst>
                    <a:ext uri="{9D8B030D-6E8A-4147-A177-3AD203B41FA5}">
                      <a16:colId xmlns:a16="http://schemas.microsoft.com/office/drawing/2014/main" xmlns="" val="1692764853"/>
                    </a:ext>
                  </a:extLst>
                </a:gridCol>
                <a:gridCol w="1153885">
                  <a:extLst>
                    <a:ext uri="{9D8B030D-6E8A-4147-A177-3AD203B41FA5}">
                      <a16:colId xmlns:a16="http://schemas.microsoft.com/office/drawing/2014/main" xmlns="" val="963957104"/>
                    </a:ext>
                  </a:extLst>
                </a:gridCol>
                <a:gridCol w="649982">
                  <a:extLst>
                    <a:ext uri="{9D8B030D-6E8A-4147-A177-3AD203B41FA5}">
                      <a16:colId xmlns:a16="http://schemas.microsoft.com/office/drawing/2014/main" xmlns=""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xmlns="" val="2052680472"/>
                  </a:ext>
                </a:extLst>
              </a:tr>
              <a:tr h="472272">
                <a:tc>
                  <a:txBody>
                    <a:bodyPr/>
                    <a:lstStyle/>
                    <a:p>
                      <a:pPr algn="ctr"/>
                      <a:r>
                        <a:rPr lang="pt-BR" sz="1100" dirty="0" smtClean="0">
                          <a:solidFill>
                            <a:schemeClr val="bg1"/>
                          </a:solidFill>
                        </a:rPr>
                        <a:t>CT-28</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 página de cadastro de candidatos. </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“Candidatos”.</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“Adicionar”.</a:t>
                      </a:r>
                      <a:endParaRPr lang="pt-PT" sz="1100" dirty="0">
                        <a:solidFill>
                          <a:schemeClr val="bg1"/>
                        </a:solidFill>
                      </a:endParaRPr>
                    </a:p>
                  </a:txBody>
                  <a:tcPr anchor="ctr">
                    <a:noFill/>
                  </a:tcPr>
                </a:tc>
                <a:tc>
                  <a:txBody>
                    <a:bodyPr/>
                    <a:lstStyle/>
                    <a:p>
                      <a:pPr algn="ctr"/>
                      <a:r>
                        <a:rPr lang="pt-BR" sz="1100" dirty="0">
                          <a:solidFill>
                            <a:schemeClr val="bg1"/>
                          </a:solidFill>
                        </a:rPr>
                        <a:t>Acesso à página do formulário para cadastro do candidato.</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tr>
              <a:tr h="2823691">
                <a:tc>
                  <a:txBody>
                    <a:bodyPr/>
                    <a:lstStyle/>
                    <a:p>
                      <a:pPr algn="ctr"/>
                      <a:r>
                        <a:rPr lang="pt-BR" sz="1100" b="0" dirty="0" smtClean="0">
                          <a:solidFill>
                            <a:schemeClr val="bg1"/>
                          </a:solidFill>
                        </a:rPr>
                        <a:t>CT-29</a:t>
                      </a:r>
                      <a:endParaRPr lang="pt-PT" sz="1100" b="0" dirty="0">
                        <a:solidFill>
                          <a:schemeClr val="bg1"/>
                        </a:solidFill>
                      </a:endParaRPr>
                    </a:p>
                  </a:txBody>
                  <a:tcPr anchor="ctr">
                    <a:noFill/>
                  </a:tcPr>
                </a:tc>
                <a:tc>
                  <a:txBody>
                    <a:bodyPr/>
                    <a:lstStyle/>
                    <a:p>
                      <a:pPr algn="ctr"/>
                      <a:r>
                        <a:rPr lang="pt-BR" sz="1100" dirty="0">
                          <a:solidFill>
                            <a:schemeClr val="bg1"/>
                          </a:solidFill>
                        </a:rPr>
                        <a:t>Testar o cadastro de candidato.</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do formulário do  cadastro do candidato.</a:t>
                      </a:r>
                      <a:endParaRPr lang="pt-PT" sz="1100" dirty="0">
                        <a:solidFill>
                          <a:schemeClr val="bg1"/>
                        </a:solidFill>
                      </a:endParaRPr>
                    </a:p>
                  </a:txBody>
                  <a:tcPr anchor="ctr">
                    <a:noFill/>
                  </a:tcPr>
                </a:tc>
                <a:tc>
                  <a:txBody>
                    <a:bodyPr/>
                    <a:lstStyle/>
                    <a:p>
                      <a:pPr algn="ctr"/>
                      <a:r>
                        <a:rPr lang="pt-BR" sz="1100" dirty="0">
                          <a:solidFill>
                            <a:schemeClr val="bg1"/>
                          </a:solidFill>
                        </a:rPr>
                        <a:t>Nome Completo: André Azevedo</a:t>
                      </a:r>
                    </a:p>
                    <a:p>
                      <a:pPr algn="ctr"/>
                      <a:r>
                        <a:rPr lang="pt-BR" sz="1100" dirty="0">
                          <a:solidFill>
                            <a:schemeClr val="bg1"/>
                          </a:solidFill>
                        </a:rPr>
                        <a:t>Gênero: Masculino</a:t>
                      </a:r>
                    </a:p>
                    <a:p>
                      <a:pPr algn="ctr"/>
                      <a:r>
                        <a:rPr lang="pt-PT" sz="1100" dirty="0">
                          <a:solidFill>
                            <a:schemeClr val="bg1"/>
                          </a:solidFill>
                        </a:rPr>
                        <a:t>CPF: 11111111111</a:t>
                      </a:r>
                    </a:p>
                    <a:p>
                      <a:pPr algn="ctr"/>
                      <a:r>
                        <a:rPr lang="pt-PT" sz="1100" dirty="0">
                          <a:solidFill>
                            <a:schemeClr val="bg1"/>
                          </a:solidFill>
                        </a:rPr>
                        <a:t>E-mail: andre@mail.com</a:t>
                      </a:r>
                    </a:p>
                    <a:p>
                      <a:pPr algn="ctr"/>
                      <a:r>
                        <a:rPr lang="pt-PT" sz="1100" dirty="0">
                          <a:solidFill>
                            <a:schemeClr val="bg1"/>
                          </a:solidFill>
                        </a:rPr>
                        <a:t>DDD: 12    Telefone: 99999-9999</a:t>
                      </a:r>
                    </a:p>
                    <a:p>
                      <a:pPr algn="ctr"/>
                      <a:r>
                        <a:rPr lang="pt-PT" sz="1100" dirty="0">
                          <a:solidFill>
                            <a:schemeClr val="bg1"/>
                          </a:solidFill>
                        </a:rPr>
                        <a:t>Endereço: Rua qualquer uma</a:t>
                      </a:r>
                    </a:p>
                    <a:p>
                      <a:pPr algn="ctr"/>
                      <a:r>
                        <a:rPr lang="pt-PT" sz="1100" dirty="0">
                          <a:solidFill>
                            <a:schemeClr val="bg1"/>
                          </a:solidFill>
                        </a:rPr>
                        <a:t>Bairro: não sei     Número: 1242</a:t>
                      </a:r>
                    </a:p>
                    <a:p>
                      <a:pPr algn="ctr"/>
                      <a:r>
                        <a:rPr lang="pt-PT" sz="1100" dirty="0">
                          <a:solidFill>
                            <a:schemeClr val="bg1"/>
                          </a:solidFill>
                        </a:rPr>
                        <a:t>Complemento: Apto 54</a:t>
                      </a:r>
                    </a:p>
                    <a:p>
                      <a:pPr algn="ctr"/>
                      <a:r>
                        <a:rPr lang="pt-PT" sz="1100" dirty="0">
                          <a:solidFill>
                            <a:schemeClr val="bg1"/>
                          </a:solidFill>
                        </a:rPr>
                        <a:t>Cidade: São José dos Campos</a:t>
                      </a:r>
                    </a:p>
                    <a:p>
                      <a:pPr algn="ctr"/>
                      <a:r>
                        <a:rPr lang="pt-PT" sz="1100" dirty="0">
                          <a:solidFill>
                            <a:schemeClr val="bg1"/>
                          </a:solidFill>
                        </a:rPr>
                        <a:t>Estado: São Paulo</a:t>
                      </a:r>
                    </a:p>
                    <a:p>
                      <a:pPr algn="ctr"/>
                      <a:r>
                        <a:rPr lang="pt-PT" sz="1100" dirty="0">
                          <a:solidFill>
                            <a:schemeClr val="bg1"/>
                          </a:solidFill>
                        </a:rPr>
                        <a:t>Informações de Formação/ Curriculo: inserir arquivo.</a:t>
                      </a:r>
                    </a:p>
                    <a:p>
                      <a:pPr algn="ctr"/>
                      <a:r>
                        <a:rPr lang="pt-PT" sz="1100" dirty="0">
                          <a:solidFill>
                            <a:schemeClr val="bg1"/>
                          </a:solidFill>
                        </a:rPr>
                        <a:t>Habilidades: Ingles, Gerenc Projetos</a:t>
                      </a:r>
                    </a:p>
                    <a:p>
                      <a:pPr algn="ctr"/>
                      <a:r>
                        <a:rPr lang="pt-PT" sz="1100" dirty="0">
                          <a:solidFill>
                            <a:schemeClr val="bg1"/>
                          </a:solidFill>
                        </a:rPr>
                        <a:t>Observaçôes sobre o Candidato: Não preenchido</a:t>
                      </a:r>
                    </a:p>
                  </a:txBody>
                  <a:tcPr anchor="ctr">
                    <a:noFill/>
                  </a:tcPr>
                </a:tc>
                <a:tc>
                  <a:txBody>
                    <a:bodyPr/>
                    <a:lstStyle/>
                    <a:p>
                      <a:pPr algn="ctr"/>
                      <a:r>
                        <a:rPr lang="pt-BR" sz="1100" dirty="0">
                          <a:solidFill>
                            <a:schemeClr val="bg1"/>
                          </a:solidFill>
                        </a:rPr>
                        <a:t>Inserir os dados mencionados no campo anterior.</a:t>
                      </a:r>
                    </a:p>
                    <a:p>
                      <a:pPr algn="ctr"/>
                      <a:r>
                        <a:rPr lang="pt-BR" sz="1100" dirty="0">
                          <a:solidFill>
                            <a:schemeClr val="bg1"/>
                          </a:solidFill>
                        </a:rPr>
                        <a:t>Clicar no botão “Salvar”.</a:t>
                      </a:r>
                    </a:p>
                  </a:txBody>
                  <a:tcPr anchor="ctr">
                    <a:noFill/>
                  </a:tcPr>
                </a:tc>
                <a:tc>
                  <a:txBody>
                    <a:bodyPr/>
                    <a:lstStyle/>
                    <a:p>
                      <a:pPr algn="ctr"/>
                      <a:r>
                        <a:rPr lang="pt-BR" sz="1100" dirty="0">
                          <a:solidFill>
                            <a:schemeClr val="bg1"/>
                          </a:solidFill>
                        </a:rPr>
                        <a:t>Retorna à página principal </a:t>
                      </a:r>
                      <a:r>
                        <a:rPr lang="pt-BR" sz="1100" dirty="0" smtClean="0">
                          <a:solidFill>
                            <a:schemeClr val="bg1"/>
                          </a:solidFill>
                        </a:rPr>
                        <a:t>“Candidatos” </a:t>
                      </a:r>
                      <a:r>
                        <a:rPr lang="pt-BR" sz="1100" dirty="0">
                          <a:solidFill>
                            <a:schemeClr val="bg1"/>
                          </a:solidFill>
                        </a:rPr>
                        <a:t>e o nome </a:t>
                      </a:r>
                      <a:r>
                        <a:rPr lang="pt-BR" sz="1100" dirty="0" smtClean="0">
                          <a:solidFill>
                            <a:schemeClr val="bg1"/>
                          </a:solidFill>
                        </a:rPr>
                        <a:t>do candidato</a:t>
                      </a:r>
                      <a:r>
                        <a:rPr lang="pt-BR" sz="1100" baseline="0" dirty="0" smtClean="0">
                          <a:solidFill>
                            <a:schemeClr val="bg1"/>
                          </a:solidFill>
                        </a:rPr>
                        <a:t> criado aparece na lista de candidatos.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3359106223"/>
                  </a:ext>
                </a:extLst>
              </a:tr>
            </a:tbl>
          </a:graphicData>
        </a:graphic>
      </p:graphicFrame>
    </p:spTree>
    <p:extLst>
      <p:ext uri="{BB962C8B-B14F-4D97-AF65-F5344CB8AC3E}">
        <p14:creationId xmlns:p14="http://schemas.microsoft.com/office/powerpoint/2010/main" val="138274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xmlns="" id="{7430FA91-3D49-42BC-ADC2-38434F796D36}"/>
              </a:ext>
            </a:extLst>
          </p:cNvPr>
          <p:cNvGraphicFramePr>
            <a:graphicFrameLocks noGrp="1"/>
          </p:cNvGraphicFramePr>
          <p:nvPr>
            <p:extLst>
              <p:ext uri="{D42A27DB-BD31-4B8C-83A1-F6EECF244321}">
                <p14:modId xmlns:p14="http://schemas.microsoft.com/office/powerpoint/2010/main" val="1812641482"/>
              </p:ext>
            </p:extLst>
          </p:nvPr>
        </p:nvGraphicFramePr>
        <p:xfrm>
          <a:off x="177331" y="157517"/>
          <a:ext cx="8745793" cy="4756727"/>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xmlns="" val="1601986651"/>
                    </a:ext>
                  </a:extLst>
                </a:gridCol>
                <a:gridCol w="1643743">
                  <a:extLst>
                    <a:ext uri="{9D8B030D-6E8A-4147-A177-3AD203B41FA5}">
                      <a16:colId xmlns:a16="http://schemas.microsoft.com/office/drawing/2014/main" xmlns="" val="2186267207"/>
                    </a:ext>
                  </a:extLst>
                </a:gridCol>
                <a:gridCol w="1219200">
                  <a:extLst>
                    <a:ext uri="{9D8B030D-6E8A-4147-A177-3AD203B41FA5}">
                      <a16:colId xmlns:a16="http://schemas.microsoft.com/office/drawing/2014/main" xmlns="" val="178703186"/>
                    </a:ext>
                  </a:extLst>
                </a:gridCol>
                <a:gridCol w="1959780">
                  <a:extLst>
                    <a:ext uri="{9D8B030D-6E8A-4147-A177-3AD203B41FA5}">
                      <a16:colId xmlns:a16="http://schemas.microsoft.com/office/drawing/2014/main" xmlns="" val="1494092729"/>
                    </a:ext>
                  </a:extLst>
                </a:gridCol>
                <a:gridCol w="1157748">
                  <a:extLst>
                    <a:ext uri="{9D8B030D-6E8A-4147-A177-3AD203B41FA5}">
                      <a16:colId xmlns:a16="http://schemas.microsoft.com/office/drawing/2014/main" xmlns="" val="1692764853"/>
                    </a:ext>
                  </a:extLst>
                </a:gridCol>
                <a:gridCol w="1378975">
                  <a:extLst>
                    <a:ext uri="{9D8B030D-6E8A-4147-A177-3AD203B41FA5}">
                      <a16:colId xmlns:a16="http://schemas.microsoft.com/office/drawing/2014/main" xmlns="" val="963957104"/>
                    </a:ext>
                  </a:extLst>
                </a:gridCol>
                <a:gridCol w="671050">
                  <a:extLst>
                    <a:ext uri="{9D8B030D-6E8A-4147-A177-3AD203B41FA5}">
                      <a16:colId xmlns:a16="http://schemas.microsoft.com/office/drawing/2014/main" xmlns=""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xmlns="" val="2052680472"/>
                  </a:ext>
                </a:extLst>
              </a:tr>
              <a:tr h="1098879">
                <a:tc>
                  <a:txBody>
                    <a:bodyPr/>
                    <a:lstStyle/>
                    <a:p>
                      <a:pPr algn="ctr"/>
                      <a:r>
                        <a:rPr lang="pt-PT" sz="1100" dirty="0" smtClean="0">
                          <a:solidFill>
                            <a:schemeClr val="bg1"/>
                          </a:solidFill>
                        </a:rPr>
                        <a:t>CT-30</a:t>
                      </a:r>
                      <a:endParaRPr lang="pt-PT" sz="1100" dirty="0">
                        <a:solidFill>
                          <a:schemeClr val="bg1"/>
                        </a:solidFill>
                      </a:endParaRPr>
                    </a:p>
                  </a:txBody>
                  <a:tcPr anchor="ctr">
                    <a:noFill/>
                  </a:tcPr>
                </a:tc>
                <a:tc>
                  <a:txBody>
                    <a:bodyPr/>
                    <a:lstStyle/>
                    <a:p>
                      <a:pPr algn="ctr"/>
                      <a:r>
                        <a:rPr lang="pt-PT" sz="1100" dirty="0" smtClean="0">
                          <a:solidFill>
                            <a:schemeClr val="bg1"/>
                          </a:solidFill>
                        </a:rPr>
                        <a:t>Verificar se</a:t>
                      </a:r>
                      <a:r>
                        <a:rPr lang="pt-PT" sz="1100" baseline="0" dirty="0" smtClean="0">
                          <a:solidFill>
                            <a:schemeClr val="bg1"/>
                          </a:solidFill>
                        </a:rPr>
                        <a:t> as habilidades cadastradas aparecem no campo “Habilidades” nos campos reservados para os usuários do sistema.</a:t>
                      </a:r>
                      <a:endParaRPr lang="pt-PT" sz="1100" dirty="0">
                        <a:solidFill>
                          <a:schemeClr val="bg1"/>
                        </a:solidFill>
                      </a:endParaRPr>
                    </a:p>
                  </a:txBody>
                  <a:tcPr anchor="ctr">
                    <a:noFill/>
                  </a:tcPr>
                </a:tc>
                <a:tc>
                  <a:txBody>
                    <a:bodyPr/>
                    <a:lstStyle/>
                    <a:p>
                      <a:pPr algn="ctr"/>
                      <a:r>
                        <a:rPr lang="pt-BR" sz="1100" dirty="0" smtClean="0">
                          <a:solidFill>
                            <a:schemeClr val="bg1"/>
                          </a:solidFill>
                        </a:rPr>
                        <a:t>Estar na página do formulário do  cadastro do candidato.</a:t>
                      </a:r>
                      <a:endParaRPr lang="pt-PT" sz="1100" dirty="0">
                        <a:solidFill>
                          <a:schemeClr val="bg1"/>
                        </a:solidFill>
                      </a:endParaRPr>
                    </a:p>
                  </a:txBody>
                  <a:tcPr anchor="ctr">
                    <a:noFill/>
                  </a:tcPr>
                </a:tc>
                <a:tc>
                  <a:txBody>
                    <a:bodyPr/>
                    <a:lstStyle/>
                    <a:p>
                      <a:pPr algn="ctr"/>
                      <a:r>
                        <a:rPr lang="pt-PT" sz="1100" dirty="0" smtClean="0">
                          <a:solidFill>
                            <a:schemeClr val="bg1"/>
                          </a:solidFill>
                        </a:rPr>
                        <a:t>N/A</a:t>
                      </a:r>
                      <a:endParaRPr lang="pt-PT" sz="1100" dirty="0">
                        <a:solidFill>
                          <a:schemeClr val="bg1"/>
                        </a:solidFill>
                      </a:endParaRPr>
                    </a:p>
                  </a:txBody>
                  <a:tcPr anchor="ctr">
                    <a:noFill/>
                  </a:tcPr>
                </a:tc>
                <a:tc>
                  <a:txBody>
                    <a:bodyPr/>
                    <a:lstStyle/>
                    <a:p>
                      <a:pPr algn="ctr"/>
                      <a:r>
                        <a:rPr lang="en-US" sz="1100" dirty="0" err="1" smtClean="0">
                          <a:solidFill>
                            <a:schemeClr val="bg1"/>
                          </a:solidFill>
                        </a:rPr>
                        <a:t>Somente</a:t>
                      </a:r>
                      <a:r>
                        <a:rPr lang="en-US" sz="1100" dirty="0" smtClean="0">
                          <a:solidFill>
                            <a:schemeClr val="bg1"/>
                          </a:solidFill>
                        </a:rPr>
                        <a:t> </a:t>
                      </a:r>
                      <a:r>
                        <a:rPr lang="en-US" sz="1100" dirty="0" err="1" smtClean="0">
                          <a:solidFill>
                            <a:schemeClr val="bg1"/>
                          </a:solidFill>
                        </a:rPr>
                        <a:t>certificar</a:t>
                      </a:r>
                      <a:r>
                        <a:rPr lang="en-US" sz="1100" dirty="0" smtClean="0">
                          <a:solidFill>
                            <a:schemeClr val="bg1"/>
                          </a:solidFill>
                        </a:rPr>
                        <a:t> </a:t>
                      </a:r>
                      <a:r>
                        <a:rPr lang="en-US" sz="1100" baseline="0" dirty="0" smtClean="0">
                          <a:solidFill>
                            <a:schemeClr val="bg1"/>
                          </a:solidFill>
                        </a:rPr>
                        <a:t>se as </a:t>
                      </a:r>
                      <a:r>
                        <a:rPr lang="en-US" sz="1100" baseline="0" dirty="0" err="1" smtClean="0">
                          <a:solidFill>
                            <a:schemeClr val="bg1"/>
                          </a:solidFill>
                        </a:rPr>
                        <a:t>habilidades</a:t>
                      </a:r>
                      <a:r>
                        <a:rPr lang="en-US" sz="1100" baseline="0" dirty="0" smtClean="0">
                          <a:solidFill>
                            <a:schemeClr val="bg1"/>
                          </a:solidFill>
                        </a:rPr>
                        <a:t> </a:t>
                      </a:r>
                      <a:r>
                        <a:rPr lang="en-US" sz="1100" baseline="0" dirty="0" err="1" smtClean="0">
                          <a:solidFill>
                            <a:schemeClr val="bg1"/>
                          </a:solidFill>
                        </a:rPr>
                        <a:t>estão</a:t>
                      </a:r>
                      <a:r>
                        <a:rPr lang="en-US" sz="1100" baseline="0" dirty="0" smtClean="0">
                          <a:solidFill>
                            <a:schemeClr val="bg1"/>
                          </a:solidFill>
                        </a:rPr>
                        <a:t> </a:t>
                      </a:r>
                      <a:r>
                        <a:rPr lang="en-US" sz="1100" baseline="0" dirty="0" err="1" smtClean="0">
                          <a:solidFill>
                            <a:schemeClr val="bg1"/>
                          </a:solidFill>
                        </a:rPr>
                        <a:t>visíveis</a:t>
                      </a:r>
                      <a:r>
                        <a:rPr lang="en-US" sz="1100" baseline="0" dirty="0" smtClean="0">
                          <a:solidFill>
                            <a:schemeClr val="bg1"/>
                          </a:solidFill>
                        </a:rPr>
                        <a:t>.</a:t>
                      </a:r>
                      <a:endParaRPr lang="pt-BR" sz="1100" dirty="0">
                        <a:solidFill>
                          <a:schemeClr val="bg1"/>
                        </a:solidFill>
                      </a:endParaRPr>
                    </a:p>
                  </a:txBody>
                  <a:tcPr anchor="ctr">
                    <a:noFill/>
                  </a:tcPr>
                </a:tc>
                <a:tc>
                  <a:txBody>
                    <a:bodyPr/>
                    <a:lstStyle/>
                    <a:p>
                      <a:pPr algn="ctr"/>
                      <a:r>
                        <a:rPr lang="pt-PT" sz="1100" dirty="0" smtClean="0">
                          <a:solidFill>
                            <a:schemeClr val="bg1"/>
                          </a:solidFill>
                        </a:rPr>
                        <a:t>Visualização</a:t>
                      </a:r>
                      <a:r>
                        <a:rPr lang="pt-PT" sz="1100" baseline="0" dirty="0" smtClean="0">
                          <a:solidFill>
                            <a:schemeClr val="bg1"/>
                          </a:solidFill>
                        </a:rPr>
                        <a:t> das habilidades cadastradas.</a:t>
                      </a:r>
                      <a:endParaRPr lang="pt-PT" sz="1100" dirty="0">
                        <a:solidFill>
                          <a:schemeClr val="bg1"/>
                        </a:solidFill>
                      </a:endParaRPr>
                    </a:p>
                  </a:txBody>
                  <a:tcPr anchor="ctr">
                    <a:noFill/>
                  </a:tcPr>
                </a:tc>
                <a:tc>
                  <a:txBody>
                    <a:bodyPr/>
                    <a:lstStyle/>
                    <a:p>
                      <a:pPr algn="ctr"/>
                      <a:r>
                        <a:rPr lang="pt-PT" sz="1100" dirty="0" smtClean="0">
                          <a:solidFill>
                            <a:schemeClr val="bg1"/>
                          </a:solidFill>
                        </a:rPr>
                        <a:t>OK</a:t>
                      </a:r>
                      <a:endParaRPr lang="pt-PT" sz="1100" dirty="0">
                        <a:solidFill>
                          <a:schemeClr val="bg1"/>
                        </a:solidFill>
                      </a:endParaRPr>
                    </a:p>
                  </a:txBody>
                  <a:tcPr anchor="ctr">
                    <a:noFill/>
                  </a:tcPr>
                </a:tc>
              </a:tr>
              <a:tr h="1098879">
                <a:tc>
                  <a:txBody>
                    <a:bodyPr/>
                    <a:lstStyle/>
                    <a:p>
                      <a:pPr algn="ctr"/>
                      <a:r>
                        <a:rPr lang="pt-BR" sz="1100" dirty="0" smtClean="0">
                          <a:solidFill>
                            <a:schemeClr val="bg1"/>
                          </a:solidFill>
                        </a:rPr>
                        <a:t>CT-31</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“Voltar” na página do formulário do cadastro do candidato.</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do formulário do  cadastro do candidato.</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“Voltar”.</a:t>
                      </a:r>
                    </a:p>
                  </a:txBody>
                  <a:tcPr anchor="ctr">
                    <a:noFill/>
                  </a:tcPr>
                </a:tc>
                <a:tc>
                  <a:txBody>
                    <a:bodyPr/>
                    <a:lstStyle/>
                    <a:p>
                      <a:pPr algn="ctr"/>
                      <a:r>
                        <a:rPr lang="pt-BR" sz="1100" dirty="0">
                          <a:solidFill>
                            <a:schemeClr val="bg1"/>
                          </a:solidFill>
                        </a:rPr>
                        <a:t>Retorna à página principal  “Candidatos”.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4292921376"/>
                  </a:ext>
                </a:extLst>
              </a:tr>
              <a:tr h="1098879">
                <a:tc>
                  <a:txBody>
                    <a:bodyPr/>
                    <a:lstStyle/>
                    <a:p>
                      <a:pPr algn="ctr"/>
                      <a:r>
                        <a:rPr lang="pt-BR" sz="1100" dirty="0" smtClean="0">
                          <a:solidFill>
                            <a:schemeClr val="bg1"/>
                          </a:solidFill>
                        </a:rPr>
                        <a:t>CT-32</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às informações do candidato cadastrado.</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“Candidatos”.</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a:t>
                      </a:r>
                      <a:r>
                        <a:rPr lang="pt-BR" sz="1100" dirty="0" err="1">
                          <a:solidFill>
                            <a:schemeClr val="bg1"/>
                          </a:solidFill>
                        </a:rPr>
                        <a:t>cpf</a:t>
                      </a:r>
                      <a:r>
                        <a:rPr lang="pt-BR" sz="1100" dirty="0">
                          <a:solidFill>
                            <a:schemeClr val="bg1"/>
                          </a:solidFill>
                        </a:rPr>
                        <a:t> do candidato cadastrado (Ex. 11111111111).</a:t>
                      </a:r>
                      <a:endParaRPr lang="pt-PT" sz="1100" dirty="0">
                        <a:solidFill>
                          <a:schemeClr val="bg1"/>
                        </a:solidFill>
                      </a:endParaRPr>
                    </a:p>
                  </a:txBody>
                  <a:tcPr anchor="ctr">
                    <a:noFill/>
                  </a:tcPr>
                </a:tc>
                <a:tc>
                  <a:txBody>
                    <a:bodyPr/>
                    <a:lstStyle/>
                    <a:p>
                      <a:pPr algn="ctr"/>
                      <a:r>
                        <a:rPr lang="pt-BR" sz="1100" dirty="0">
                          <a:solidFill>
                            <a:schemeClr val="bg1"/>
                          </a:solidFill>
                        </a:rPr>
                        <a:t>Acesso aos dados da candidato cadastrado.</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xmlns="" val="2727499036"/>
                  </a:ext>
                </a:extLst>
              </a:tr>
              <a:tr h="1002890">
                <a:tc>
                  <a:txBody>
                    <a:bodyPr/>
                    <a:lstStyle/>
                    <a:p>
                      <a:pPr algn="ctr"/>
                      <a:r>
                        <a:rPr lang="pt-BR" sz="1100" dirty="0" smtClean="0">
                          <a:solidFill>
                            <a:schemeClr val="bg1"/>
                          </a:solidFill>
                        </a:rPr>
                        <a:t>CT-33</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“Pesquisar” na página principal “Candidatos”.</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“Candidatos”.</a:t>
                      </a:r>
                      <a:endParaRPr lang="pt-PT" sz="1100" dirty="0">
                        <a:solidFill>
                          <a:schemeClr val="bg1"/>
                        </a:solidFill>
                      </a:endParaRPr>
                    </a:p>
                  </a:txBody>
                  <a:tcPr anchor="ctr">
                    <a:noFill/>
                  </a:tcPr>
                </a:tc>
                <a:tc>
                  <a:txBody>
                    <a:bodyPr/>
                    <a:lstStyle/>
                    <a:p>
                      <a:pPr algn="ctr"/>
                      <a:r>
                        <a:rPr lang="pt-BR" sz="1100" dirty="0">
                          <a:solidFill>
                            <a:schemeClr val="bg1"/>
                          </a:solidFill>
                        </a:rPr>
                        <a:t>Pesquisar: “11111111111”</a:t>
                      </a:r>
                      <a:endParaRPr lang="pt-PT" sz="1100" dirty="0">
                        <a:solidFill>
                          <a:schemeClr val="bg1"/>
                        </a:solidFill>
                      </a:endParaRPr>
                    </a:p>
                  </a:txBody>
                  <a:tcPr anchor="ctr">
                    <a:noFill/>
                  </a:tcPr>
                </a:tc>
                <a:tc>
                  <a:txBody>
                    <a:bodyPr/>
                    <a:lstStyle/>
                    <a:p>
                      <a:pPr algn="ctr"/>
                      <a:r>
                        <a:rPr lang="pt-BR" sz="1100" dirty="0">
                          <a:solidFill>
                            <a:schemeClr val="bg1"/>
                          </a:solidFill>
                        </a:rPr>
                        <a:t>Inserir o CPF “11111111111” no campo de pesquisa. </a:t>
                      </a:r>
                    </a:p>
                  </a:txBody>
                  <a:tcPr anchor="ctr">
                    <a:noFill/>
                  </a:tcPr>
                </a:tc>
                <a:tc>
                  <a:txBody>
                    <a:bodyPr/>
                    <a:lstStyle/>
                    <a:p>
                      <a:pPr algn="ctr"/>
                      <a:r>
                        <a:rPr lang="pt-BR" sz="1100" dirty="0">
                          <a:solidFill>
                            <a:schemeClr val="bg1"/>
                          </a:solidFill>
                        </a:rPr>
                        <a:t>Retorna o resultado da pesquisa que contenha a palavra “11111111111” </a:t>
                      </a:r>
                      <a:endParaRPr lang="pt-PT" sz="1100" dirty="0">
                        <a:solidFill>
                          <a:schemeClr val="bg1"/>
                        </a:solidFill>
                      </a:endParaRPr>
                    </a:p>
                  </a:txBody>
                  <a:tcPr anchor="ctr">
                    <a:noFill/>
                  </a:tcPr>
                </a:tc>
                <a:tc>
                  <a:txBody>
                    <a:bodyPr/>
                    <a:lstStyle/>
                    <a:p>
                      <a:pPr algn="ctr"/>
                      <a:r>
                        <a:rPr lang="pt-BR" sz="1100" dirty="0">
                          <a:solidFill>
                            <a:schemeClr val="bg1"/>
                          </a:solidFill>
                        </a:rPr>
                        <a:t>NÃO OK</a:t>
                      </a:r>
                      <a:endParaRPr lang="pt-PT" sz="1100" dirty="0">
                        <a:solidFill>
                          <a:schemeClr val="bg1"/>
                        </a:solidFill>
                      </a:endParaRPr>
                    </a:p>
                  </a:txBody>
                  <a:tcPr anchor="ctr">
                    <a:noFill/>
                  </a:tcPr>
                </a:tc>
                <a:extLst>
                  <a:ext uri="{0D108BD9-81ED-4DB2-BD59-A6C34878D82A}">
                    <a16:rowId xmlns:a16="http://schemas.microsoft.com/office/drawing/2014/main" xmlns="" val="14384656"/>
                  </a:ext>
                </a:extLst>
              </a:tr>
            </a:tbl>
          </a:graphicData>
        </a:graphic>
      </p:graphicFrame>
    </p:spTree>
    <p:extLst>
      <p:ext uri="{BB962C8B-B14F-4D97-AF65-F5344CB8AC3E}">
        <p14:creationId xmlns:p14="http://schemas.microsoft.com/office/powerpoint/2010/main" val="5712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 y="-1"/>
            <a:ext cx="9144001" cy="5190957"/>
          </a:xfrm>
          <a:prstGeom prst="rect">
            <a:avLst/>
          </a:prstGeom>
        </p:spPr>
      </p:pic>
      <p:pic>
        <p:nvPicPr>
          <p:cNvPr id="4" name="Imagem 3"/>
          <p:cNvPicPr>
            <a:picLocks noChangeAspect="1"/>
          </p:cNvPicPr>
          <p:nvPr/>
        </p:nvPicPr>
        <p:blipFill>
          <a:blip r:embed="rId4">
            <a:extLst>
              <a:ext uri="{BEBA8EAE-BF5A-486C-A8C5-ECC9F3942E4B}">
                <a14:imgProps xmlns:a14="http://schemas.microsoft.com/office/drawing/2010/main">
                  <a14:imgLayer r:embed="rId5">
                    <a14:imgEffect>
                      <a14:brightnessContrast bright="-3000"/>
                    </a14:imgEffect>
                  </a14:imgLayer>
                </a14:imgProps>
              </a:ext>
            </a:extLst>
          </a:blip>
          <a:stretch>
            <a:fillRect/>
          </a:stretch>
        </p:blipFill>
        <p:spPr>
          <a:xfrm>
            <a:off x="0" y="0"/>
            <a:ext cx="9144793" cy="5190956"/>
          </a:xfrm>
          <a:prstGeom prst="rect">
            <a:avLst/>
          </a:prstGeom>
          <a:effectLst>
            <a:glow rad="127000">
              <a:schemeClr val="accent1">
                <a:alpha val="39000"/>
              </a:schemeClr>
            </a:glow>
          </a:effectLst>
        </p:spPr>
      </p:pic>
      <p:sp>
        <p:nvSpPr>
          <p:cNvPr id="6" name="Título 3"/>
          <p:cNvSpPr>
            <a:spLocks noGrp="1"/>
          </p:cNvSpPr>
          <p:nvPr>
            <p:ph type="title"/>
          </p:nvPr>
        </p:nvSpPr>
        <p:spPr>
          <a:xfrm>
            <a:off x="2564058" y="2394808"/>
            <a:ext cx="5640273" cy="1115089"/>
          </a:xfrm>
        </p:spPr>
        <p:txBody>
          <a:bodyPr>
            <a:noAutofit/>
          </a:bodyPr>
          <a:lstStyle/>
          <a:p>
            <a:pPr algn="ctr"/>
            <a:r>
              <a:rPr lang="pt-BR" sz="3600" cap="none" spc="0" dirty="0">
                <a:solidFill>
                  <a:schemeClr val="bg1"/>
                </a:solidFill>
              </a:rPr>
              <a:t>RECRUITMENT MANAGEMENT SOFTWARE </a:t>
            </a:r>
            <a:endParaRPr lang="pt-BR" sz="3600" dirty="0">
              <a:solidFill>
                <a:schemeClr val="bg1"/>
              </a:solidFill>
            </a:endParaRPr>
          </a:p>
        </p:txBody>
      </p:sp>
      <p:pic>
        <p:nvPicPr>
          <p:cNvPr id="3" name="Imagem 2"/>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4108" r="4522" b="12558"/>
          <a:stretch/>
        </p:blipFill>
        <p:spPr>
          <a:xfrm>
            <a:off x="935098" y="2172884"/>
            <a:ext cx="1628959" cy="1558936"/>
          </a:xfrm>
          <a:prstGeom prst="rect">
            <a:avLst/>
          </a:prstGeom>
        </p:spPr>
      </p:pic>
    </p:spTree>
    <p:extLst>
      <p:ext uri="{BB962C8B-B14F-4D97-AF65-F5344CB8AC3E}">
        <p14:creationId xmlns:p14="http://schemas.microsoft.com/office/powerpoint/2010/main" val="391812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9" name="Agrupar 8"/>
          <p:cNvGrpSpPr/>
          <p:nvPr/>
        </p:nvGrpSpPr>
        <p:grpSpPr>
          <a:xfrm>
            <a:off x="268362" y="154364"/>
            <a:ext cx="8875638" cy="4519818"/>
            <a:chOff x="124611" y="878723"/>
            <a:chExt cx="8646696" cy="4265762"/>
          </a:xfrm>
        </p:grpSpPr>
        <p:pic>
          <p:nvPicPr>
            <p:cNvPr id="36" name="Imagem 35"/>
            <p:cNvPicPr>
              <a:picLocks noChangeAspect="1"/>
            </p:cNvPicPr>
            <p:nvPr/>
          </p:nvPicPr>
          <p:blipFill rotWithShape="1">
            <a:blip r:embed="rId5">
              <a:extLst>
                <a:ext uri="{28A0092B-C50C-407E-A947-70E740481C1C}">
                  <a14:useLocalDpi xmlns:a14="http://schemas.microsoft.com/office/drawing/2010/main" val="0"/>
                </a:ext>
              </a:extLst>
            </a:blip>
            <a:srcRect t="9735" b="23056"/>
            <a:stretch/>
          </p:blipFill>
          <p:spPr>
            <a:xfrm>
              <a:off x="124611" y="878723"/>
              <a:ext cx="8646696" cy="4265762"/>
            </a:xfrm>
            <a:prstGeom prst="rect">
              <a:avLst/>
            </a:prstGeom>
          </p:spPr>
        </p:pic>
        <p:sp>
          <p:nvSpPr>
            <p:cNvPr id="8" name="Retângulo 7"/>
            <p:cNvSpPr/>
            <p:nvPr/>
          </p:nvSpPr>
          <p:spPr>
            <a:xfrm>
              <a:off x="1684073" y="1205023"/>
              <a:ext cx="5508000" cy="3508744"/>
            </a:xfrm>
            <a:prstGeom prst="rect">
              <a:avLst/>
            </a:prstGeom>
            <a:solidFill>
              <a:schemeClr val="accent3">
                <a:lumMod val="75000"/>
              </a:schemeClr>
            </a:solidFill>
            <a:ln>
              <a:noFill/>
            </a:ln>
            <a:effectLst>
              <a:outerShdw blurRad="40000" dist="23000" dir="5400000" rotWithShape="0">
                <a:srgbClr val="000000">
                  <a:alpha val="35000"/>
                </a:srgb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grpSp>
      <p:sp>
        <p:nvSpPr>
          <p:cNvPr id="2" name="CaixaDeTexto 1">
            <a:extLst>
              <a:ext uri="{FF2B5EF4-FFF2-40B4-BE49-F238E27FC236}">
                <a16:creationId xmlns:a16="http://schemas.microsoft.com/office/drawing/2014/main" xmlns="" id="{57F4A193-BE69-4C58-B20A-1EAB16988211}"/>
              </a:ext>
            </a:extLst>
          </p:cNvPr>
          <p:cNvSpPr txBox="1"/>
          <p:nvPr/>
        </p:nvSpPr>
        <p:spPr>
          <a:xfrm>
            <a:off x="3396194" y="4721038"/>
            <a:ext cx="2619973" cy="369332"/>
          </a:xfrm>
          <a:prstGeom prst="rect">
            <a:avLst/>
          </a:prstGeom>
          <a:noFill/>
        </p:spPr>
        <p:txBody>
          <a:bodyPr wrap="square" rtlCol="0">
            <a:spAutoFit/>
          </a:bodyPr>
          <a:lstStyle/>
          <a:p>
            <a:r>
              <a:rPr lang="pt-BR" b="1" dirty="0" err="1">
                <a:solidFill>
                  <a:schemeClr val="bg1"/>
                </a:solidFill>
              </a:rPr>
              <a:t>This</a:t>
            </a:r>
            <a:r>
              <a:rPr lang="pt-BR" b="1" dirty="0">
                <a:solidFill>
                  <a:schemeClr val="bg1"/>
                </a:solidFill>
              </a:rPr>
              <a:t> </a:t>
            </a:r>
            <a:r>
              <a:rPr lang="pt-BR" b="1" dirty="0" err="1">
                <a:solidFill>
                  <a:schemeClr val="bg1"/>
                </a:solidFill>
              </a:rPr>
              <a:t>is</a:t>
            </a:r>
            <a:r>
              <a:rPr lang="pt-BR" b="1" dirty="0">
                <a:solidFill>
                  <a:schemeClr val="bg1"/>
                </a:solidFill>
              </a:rPr>
              <a:t> a </a:t>
            </a:r>
            <a:r>
              <a:rPr lang="pt-BR" b="1" dirty="0" err="1">
                <a:solidFill>
                  <a:schemeClr val="bg1"/>
                </a:solidFill>
              </a:rPr>
              <a:t>video</a:t>
            </a:r>
            <a:r>
              <a:rPr lang="pt-BR" b="1" dirty="0">
                <a:solidFill>
                  <a:schemeClr val="bg1"/>
                </a:solidFill>
              </a:rPr>
              <a:t>. Click PLAY</a:t>
            </a:r>
            <a:endParaRPr lang="pt-PT" b="1" dirty="0">
              <a:solidFill>
                <a:schemeClr val="bg1"/>
              </a:solidFill>
            </a:endParaRPr>
          </a:p>
        </p:txBody>
      </p:sp>
      <p:pic>
        <p:nvPicPr>
          <p:cNvPr id="3" name="WhatsApp Video 2020-06-25 at 17.38.51">
            <a:hlinkClick r:id="" action="ppaction://media"/>
            <a:extLst>
              <a:ext uri="{FF2B5EF4-FFF2-40B4-BE49-F238E27FC236}">
                <a16:creationId xmlns:a16="http://schemas.microsoft.com/office/drawing/2014/main" xmlns="" id="{05D3B475-B1C6-4A21-8416-F1D0FC932B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83343" y="500097"/>
            <a:ext cx="5625379" cy="3717713"/>
          </a:xfrm>
          <a:prstGeom prst="rect">
            <a:avLst/>
          </a:prstGeom>
        </p:spPr>
      </p:pic>
    </p:spTree>
    <p:extLst>
      <p:ext uri="{BB962C8B-B14F-4D97-AF65-F5344CB8AC3E}">
        <p14:creationId xmlns:p14="http://schemas.microsoft.com/office/powerpoint/2010/main" val="43703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3415">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0" y="7936"/>
            <a:ext cx="9144000" cy="5138057"/>
          </a:xfrm>
          <a:prstGeom prst="rect">
            <a:avLst/>
          </a:prstGeom>
        </p:spPr>
      </p:pic>
      <p:sp>
        <p:nvSpPr>
          <p:cNvPr id="2" name="AutoShape 2" descr="What’s the Proven Formula for Success? Take the Next Right Ste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7" name="Retângulo 16"/>
          <p:cNvSpPr/>
          <p:nvPr/>
        </p:nvSpPr>
        <p:spPr>
          <a:xfrm>
            <a:off x="0" y="-714"/>
            <a:ext cx="9144000" cy="5144214"/>
          </a:xfrm>
          <a:prstGeom prst="rect">
            <a:avLst/>
          </a:prstGeom>
          <a:solidFill>
            <a:schemeClr val="accent5">
              <a:lumMod val="75000"/>
              <a:alpha val="6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latin typeface="Trebuchet MS" panose="020B0603020202020204" pitchFamily="34" charset="0"/>
            </a:endParaRPr>
          </a:p>
        </p:txBody>
      </p:sp>
      <p:sp>
        <p:nvSpPr>
          <p:cNvPr id="73" name="Espaço Reservado para Texto 6"/>
          <p:cNvSpPr txBox="1">
            <a:spLocks/>
          </p:cNvSpPr>
          <p:nvPr/>
        </p:nvSpPr>
        <p:spPr>
          <a:xfrm>
            <a:off x="904674" y="922490"/>
            <a:ext cx="3358982" cy="688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400" b="1" dirty="0">
                <a:solidFill>
                  <a:prstClr val="white"/>
                </a:solidFill>
                <a:latin typeface="Trebuchet MS" panose="020B0603020202020204" pitchFamily="34" charset="0"/>
                <a:cs typeface="Trebuchet MS"/>
              </a:rPr>
              <a:t>NEXT STEPS</a:t>
            </a:r>
            <a:endParaRPr kumimoji="0" lang="pt-BR" sz="4400" b="1" i="0" u="none" strike="noStrike" kern="1200" cap="none" spc="0" normalizeH="0" baseline="0" noProof="0" dirty="0">
              <a:ln>
                <a:noFill/>
              </a:ln>
              <a:solidFill>
                <a:prstClr val="white"/>
              </a:solidFill>
              <a:effectLst/>
              <a:uLnTx/>
              <a:uFillTx/>
              <a:latin typeface="Trebuchet MS" panose="020B0603020202020204" pitchFamily="34" charset="0"/>
              <a:cs typeface="Trebuchet MS"/>
            </a:endParaRPr>
          </a:p>
        </p:txBody>
      </p:sp>
    </p:spTree>
    <p:extLst>
      <p:ext uri="{BB962C8B-B14F-4D97-AF65-F5344CB8AC3E}">
        <p14:creationId xmlns:p14="http://schemas.microsoft.com/office/powerpoint/2010/main" val="298673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p:cNvPicPr>
            <a:picLocks noChangeAspect="1"/>
          </p:cNvPicPr>
          <p:nvPr/>
        </p:nvPicPr>
        <p:blipFill>
          <a:blip r:embed="rId3"/>
          <a:stretch>
            <a:fillRect/>
          </a:stretch>
        </p:blipFill>
        <p:spPr>
          <a:xfrm>
            <a:off x="0" y="-984"/>
            <a:ext cx="9143999" cy="5145470"/>
          </a:xfrm>
          <a:prstGeom prst="rect">
            <a:avLst/>
          </a:prstGeom>
        </p:spPr>
      </p:pic>
      <p:sp>
        <p:nvSpPr>
          <p:cNvPr id="9" name="CaixaDeTexto 8"/>
          <p:cNvSpPr txBox="1"/>
          <p:nvPr/>
        </p:nvSpPr>
        <p:spPr>
          <a:xfrm>
            <a:off x="8295" y="2641893"/>
            <a:ext cx="2336487" cy="584775"/>
          </a:xfrm>
          <a:prstGeom prst="rect">
            <a:avLst/>
          </a:prstGeom>
          <a:noFill/>
        </p:spPr>
        <p:txBody>
          <a:bodyPr wrap="square" rtlCol="0">
            <a:spAutoFit/>
          </a:bodyPr>
          <a:lstStyle/>
          <a:p>
            <a:pPr lvl="0" algn="ctr">
              <a:defRPr/>
            </a:pPr>
            <a:r>
              <a:rPr lang="en-US" sz="1600" dirty="0">
                <a:solidFill>
                  <a:prstClr val="white"/>
                </a:solidFill>
              </a:rPr>
              <a:t>Job Vacancies </a:t>
            </a:r>
            <a:r>
              <a:rPr lang="en-US" sz="1600" dirty="0" smtClean="0">
                <a:solidFill>
                  <a:prstClr val="white"/>
                </a:solidFill>
              </a:rPr>
              <a:t>List Integration</a:t>
            </a:r>
            <a:endParaRPr kumimoji="0" lang="en-US" sz="1600" b="0" i="0" u="none" strike="noStrike" kern="1200" cap="none" spc="0" normalizeH="0" baseline="0" noProof="0" dirty="0">
              <a:ln>
                <a:noFill/>
              </a:ln>
              <a:solidFill>
                <a:prstClr val="white"/>
              </a:solidFill>
              <a:effectLst/>
              <a:uLnTx/>
              <a:uFillTx/>
              <a:latin typeface="Calibri" panose="020F0502020204030204"/>
            </a:endParaRPr>
          </a:p>
        </p:txBody>
      </p:sp>
      <p:sp>
        <p:nvSpPr>
          <p:cNvPr id="11" name="CaixaDeTexto 10"/>
          <p:cNvSpPr txBox="1"/>
          <p:nvPr/>
        </p:nvSpPr>
        <p:spPr>
          <a:xfrm>
            <a:off x="2271866" y="2623183"/>
            <a:ext cx="2550304" cy="584775"/>
          </a:xfrm>
          <a:prstGeom prst="rect">
            <a:avLst/>
          </a:prstGeom>
          <a:noFill/>
        </p:spPr>
        <p:txBody>
          <a:bodyPr wrap="square" rtlCol="0">
            <a:spAutoFit/>
          </a:bodyPr>
          <a:lstStyle/>
          <a:p>
            <a:pPr algn="ctr">
              <a:defRPr/>
            </a:pPr>
            <a:r>
              <a:rPr lang="en-US" sz="1600" dirty="0" smtClean="0">
                <a:solidFill>
                  <a:prstClr val="white"/>
                </a:solidFill>
              </a:rPr>
              <a:t>Candidate Registration Integration </a:t>
            </a:r>
            <a:endParaRPr kumimoji="0" lang="en-US" sz="1600" b="0" i="0" u="none" strike="noStrike" kern="1200" cap="none" spc="0" normalizeH="0" baseline="0" noProof="0" dirty="0">
              <a:ln>
                <a:noFill/>
              </a:ln>
              <a:solidFill>
                <a:prstClr val="white"/>
              </a:solidFill>
              <a:effectLst/>
              <a:uLnTx/>
              <a:uFillTx/>
              <a:latin typeface="Calibri" panose="020F0502020204030204"/>
            </a:endParaRPr>
          </a:p>
        </p:txBody>
      </p:sp>
      <p:sp>
        <p:nvSpPr>
          <p:cNvPr id="12" name="CaixaDeTexto 11"/>
          <p:cNvSpPr txBox="1"/>
          <p:nvPr/>
        </p:nvSpPr>
        <p:spPr>
          <a:xfrm>
            <a:off x="4923483" y="2496391"/>
            <a:ext cx="2002127" cy="830997"/>
          </a:xfrm>
          <a:prstGeom prst="rect">
            <a:avLst/>
          </a:prstGeom>
          <a:noFill/>
        </p:spPr>
        <p:txBody>
          <a:bodyPr wrap="square" rtlCol="0">
            <a:spAutoFit/>
          </a:bodyPr>
          <a:lstStyle/>
          <a:p>
            <a:pPr lvl="0" algn="ctr">
              <a:defRPr/>
            </a:pPr>
            <a:r>
              <a:rPr lang="en-US" sz="1600" dirty="0" smtClean="0">
                <a:solidFill>
                  <a:prstClr val="white"/>
                </a:solidFill>
              </a:rPr>
              <a:t>Development </a:t>
            </a:r>
            <a:r>
              <a:rPr lang="en-US" sz="1600" dirty="0">
                <a:solidFill>
                  <a:prstClr val="white"/>
                </a:solidFill>
              </a:rPr>
              <a:t>of the </a:t>
            </a:r>
            <a:r>
              <a:rPr kumimoji="0" lang="en-US" sz="1600" b="0" i="0" u="none" strike="noStrike" kern="1200" cap="none" spc="0" normalizeH="0" baseline="0" noProof="0" dirty="0" err="1">
                <a:ln>
                  <a:noFill/>
                </a:ln>
                <a:solidFill>
                  <a:prstClr val="white"/>
                </a:solidFill>
                <a:effectLst/>
                <a:uLnTx/>
                <a:uFillTx/>
                <a:latin typeface="Calibri" panose="020F0502020204030204"/>
              </a:rPr>
              <a:t>Kanban</a:t>
            </a:r>
            <a:r>
              <a:rPr kumimoji="0" lang="en-US" sz="1600" b="0" i="0" u="none" strike="noStrike" kern="1200" cap="none" spc="0" normalizeH="0" baseline="0" noProof="0" dirty="0">
                <a:ln>
                  <a:noFill/>
                </a:ln>
                <a:solidFill>
                  <a:prstClr val="white"/>
                </a:solidFill>
                <a:effectLst/>
                <a:uLnTx/>
                <a:uFillTx/>
                <a:latin typeface="Calibri" panose="020F0502020204030204"/>
              </a:rPr>
              <a:t> Management Function</a:t>
            </a:r>
          </a:p>
        </p:txBody>
      </p:sp>
      <p:pic>
        <p:nvPicPr>
          <p:cNvPr id="30" name="Imagem 2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272" t="13902" r="19524" b="13517"/>
          <a:stretch/>
        </p:blipFill>
        <p:spPr>
          <a:xfrm rot="5110117">
            <a:off x="2045108" y="3868313"/>
            <a:ext cx="302336" cy="778049"/>
          </a:xfrm>
          <a:prstGeom prst="rect">
            <a:avLst/>
          </a:prstGeom>
        </p:spPr>
      </p:pic>
      <p:pic>
        <p:nvPicPr>
          <p:cNvPr id="35" name="Imagem 3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1528" t="13367" r="52139" b="14853"/>
          <a:stretch/>
        </p:blipFill>
        <p:spPr>
          <a:xfrm rot="5400000">
            <a:off x="1216459" y="3350283"/>
            <a:ext cx="276169" cy="752807"/>
          </a:xfrm>
          <a:prstGeom prst="rect">
            <a:avLst/>
          </a:prstGeom>
        </p:spPr>
      </p:pic>
      <p:pic>
        <p:nvPicPr>
          <p:cNvPr id="36" name="Imagem 3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1528" t="13367" r="52139" b="14853"/>
          <a:stretch/>
        </p:blipFill>
        <p:spPr>
          <a:xfrm rot="5400000">
            <a:off x="2903943" y="3361528"/>
            <a:ext cx="276169" cy="752807"/>
          </a:xfrm>
          <a:prstGeom prst="rect">
            <a:avLst/>
          </a:prstGeom>
        </p:spPr>
      </p:pic>
      <p:pic>
        <p:nvPicPr>
          <p:cNvPr id="38" name="Imagem 3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272" t="13902" r="19524" b="13517"/>
          <a:stretch/>
        </p:blipFill>
        <p:spPr>
          <a:xfrm rot="5110117">
            <a:off x="3615543" y="3888013"/>
            <a:ext cx="302336" cy="778049"/>
          </a:xfrm>
          <a:prstGeom prst="rect">
            <a:avLst/>
          </a:prstGeom>
        </p:spPr>
      </p:pic>
      <p:pic>
        <p:nvPicPr>
          <p:cNvPr id="39" name="Imagem 38"/>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1528" t="13367" r="52139" b="14853"/>
          <a:stretch/>
        </p:blipFill>
        <p:spPr>
          <a:xfrm rot="5400000">
            <a:off x="4377520" y="3339591"/>
            <a:ext cx="276169" cy="752807"/>
          </a:xfrm>
          <a:prstGeom prst="rect">
            <a:avLst/>
          </a:prstGeom>
        </p:spPr>
      </p:pic>
      <p:pic>
        <p:nvPicPr>
          <p:cNvPr id="40" name="Imagem 3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272" t="13902" r="19524" b="13517"/>
          <a:stretch/>
        </p:blipFill>
        <p:spPr>
          <a:xfrm rot="5110117">
            <a:off x="5188850" y="3897196"/>
            <a:ext cx="302336" cy="778049"/>
          </a:xfrm>
          <a:prstGeom prst="rect">
            <a:avLst/>
          </a:prstGeom>
        </p:spPr>
      </p:pic>
      <p:pic>
        <p:nvPicPr>
          <p:cNvPr id="41" name="Imagem 40"/>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1528" t="13367" r="52139" b="14853"/>
          <a:stretch/>
        </p:blipFill>
        <p:spPr>
          <a:xfrm rot="5400000">
            <a:off x="6016593" y="3332344"/>
            <a:ext cx="276169" cy="752807"/>
          </a:xfrm>
          <a:prstGeom prst="rect">
            <a:avLst/>
          </a:prstGeom>
        </p:spPr>
      </p:pic>
      <p:pic>
        <p:nvPicPr>
          <p:cNvPr id="42" name="Imagem 41"/>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272" t="13902" r="19524" b="13517"/>
          <a:stretch/>
        </p:blipFill>
        <p:spPr>
          <a:xfrm rot="5110117">
            <a:off x="6578138" y="3847701"/>
            <a:ext cx="302336" cy="778049"/>
          </a:xfrm>
          <a:prstGeom prst="rect">
            <a:avLst/>
          </a:prstGeom>
        </p:spPr>
      </p:pic>
      <p:pic>
        <p:nvPicPr>
          <p:cNvPr id="43" name="Imagem 42"/>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1528" t="13367" r="52139" b="14853"/>
          <a:stretch/>
        </p:blipFill>
        <p:spPr>
          <a:xfrm rot="5400000">
            <a:off x="7389925" y="3352012"/>
            <a:ext cx="276169" cy="752807"/>
          </a:xfrm>
          <a:prstGeom prst="rect">
            <a:avLst/>
          </a:prstGeom>
        </p:spPr>
      </p:pic>
      <p:pic>
        <p:nvPicPr>
          <p:cNvPr id="46" name="Imagem 4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272" t="13902" r="19524" b="13517"/>
          <a:stretch/>
        </p:blipFill>
        <p:spPr>
          <a:xfrm rot="5110117">
            <a:off x="458746" y="3847700"/>
            <a:ext cx="302336" cy="778049"/>
          </a:xfrm>
          <a:prstGeom prst="rect">
            <a:avLst/>
          </a:prstGeom>
        </p:spPr>
      </p:pic>
      <p:pic>
        <p:nvPicPr>
          <p:cNvPr id="2" name="Imagem 1"/>
          <p:cNvPicPr>
            <a:picLocks noChangeAspect="1"/>
          </p:cNvPicPr>
          <p:nvPr/>
        </p:nvPicPr>
        <p:blipFill rotWithShape="1">
          <a:blip r:embed="rId6">
            <a:extLst>
              <a:ext uri="{28A0092B-C50C-407E-A947-70E740481C1C}">
                <a14:useLocalDpi xmlns:a14="http://schemas.microsoft.com/office/drawing/2010/main" val="0"/>
              </a:ext>
            </a:extLst>
          </a:blip>
          <a:srcRect l="17863" r="17407" b="17037"/>
          <a:stretch/>
        </p:blipFill>
        <p:spPr>
          <a:xfrm>
            <a:off x="5456475" y="1105633"/>
            <a:ext cx="1051752" cy="1348021"/>
          </a:xfrm>
          <a:prstGeom prst="rect">
            <a:avLst/>
          </a:prstGeom>
          <a:effectLst>
            <a:glow>
              <a:schemeClr val="accent1"/>
            </a:glow>
          </a:effectLst>
        </p:spPr>
      </p:pic>
      <p:pic>
        <p:nvPicPr>
          <p:cNvPr id="3" name="Imagem 2"/>
          <p:cNvPicPr>
            <a:picLocks noChangeAspect="1"/>
          </p:cNvPicPr>
          <p:nvPr/>
        </p:nvPicPr>
        <p:blipFill rotWithShape="1">
          <a:blip r:embed="rId7">
            <a:extLst>
              <a:ext uri="{28A0092B-C50C-407E-A947-70E740481C1C}">
                <a14:useLocalDpi xmlns:a14="http://schemas.microsoft.com/office/drawing/2010/main" val="0"/>
              </a:ext>
            </a:extLst>
          </a:blip>
          <a:srcRect b="16762"/>
          <a:stretch/>
        </p:blipFill>
        <p:spPr>
          <a:xfrm>
            <a:off x="2771381" y="1228555"/>
            <a:ext cx="1572646" cy="1309032"/>
          </a:xfrm>
          <a:prstGeom prst="rect">
            <a:avLst/>
          </a:prstGeom>
          <a:effectLst>
            <a:glow>
              <a:schemeClr val="accent1"/>
            </a:glow>
          </a:effectLst>
        </p:spPr>
      </p:pic>
      <p:pic>
        <p:nvPicPr>
          <p:cNvPr id="4" name="Imagem 3"/>
          <p:cNvPicPr>
            <a:picLocks noChangeAspect="1"/>
          </p:cNvPicPr>
          <p:nvPr/>
        </p:nvPicPr>
        <p:blipFill rotWithShape="1">
          <a:blip r:embed="rId8">
            <a:extLst>
              <a:ext uri="{28A0092B-C50C-407E-A947-70E740481C1C}">
                <a14:useLocalDpi xmlns:a14="http://schemas.microsoft.com/office/drawing/2010/main" val="0"/>
              </a:ext>
            </a:extLst>
          </a:blip>
          <a:srcRect r="7718" b="13799"/>
          <a:stretch/>
        </p:blipFill>
        <p:spPr>
          <a:xfrm>
            <a:off x="570266" y="1241564"/>
            <a:ext cx="1382195" cy="1291112"/>
          </a:xfrm>
          <a:prstGeom prst="rect">
            <a:avLst/>
          </a:prstGeom>
          <a:effectLst>
            <a:glow>
              <a:schemeClr val="accent1"/>
            </a:glow>
          </a:effectLst>
        </p:spPr>
      </p:pic>
      <p:pic>
        <p:nvPicPr>
          <p:cNvPr id="5" name="Imagem 4"/>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b="12801"/>
          <a:stretch/>
        </p:blipFill>
        <p:spPr>
          <a:xfrm>
            <a:off x="7248601" y="1073047"/>
            <a:ext cx="1492827" cy="1301738"/>
          </a:xfrm>
          <a:prstGeom prst="rect">
            <a:avLst/>
          </a:prstGeom>
          <a:effectLst>
            <a:glow>
              <a:schemeClr val="accent1"/>
            </a:glow>
          </a:effectLst>
        </p:spPr>
      </p:pic>
      <p:sp>
        <p:nvSpPr>
          <p:cNvPr id="20" name="CaixaDeTexto 19"/>
          <p:cNvSpPr txBox="1"/>
          <p:nvPr/>
        </p:nvSpPr>
        <p:spPr>
          <a:xfrm>
            <a:off x="7331079" y="2496391"/>
            <a:ext cx="1344383" cy="830997"/>
          </a:xfrm>
          <a:prstGeom prst="rect">
            <a:avLst/>
          </a:prstGeom>
          <a:noFill/>
        </p:spPr>
        <p:txBody>
          <a:bodyPr wrap="square" rtlCol="0">
            <a:spAutoFit/>
          </a:bodyPr>
          <a:lstStyle/>
          <a:p>
            <a:pPr lvl="0" algn="ctr">
              <a:defRPr/>
            </a:pPr>
            <a:r>
              <a:rPr lang="en-US" sz="1600" dirty="0" smtClean="0">
                <a:solidFill>
                  <a:prstClr val="white"/>
                </a:solidFill>
              </a:rPr>
              <a:t>Improve the Graphical Interface</a:t>
            </a:r>
            <a:endParaRPr kumimoji="0" lang="en-US" sz="1600" b="0" i="0" u="none" strike="noStrike" kern="1200" cap="none" spc="0" normalizeH="0" baseline="0" noProof="0" dirty="0">
              <a:ln>
                <a:noFill/>
              </a:ln>
              <a:solidFill>
                <a:prstClr val="white"/>
              </a:solidFill>
              <a:effectLst/>
              <a:uLnTx/>
              <a:uFillTx/>
              <a:latin typeface="Calibri" panose="020F0502020204030204"/>
            </a:endParaRPr>
          </a:p>
        </p:txBody>
      </p:sp>
    </p:spTree>
    <p:extLst>
      <p:ext uri="{BB962C8B-B14F-4D97-AF65-F5344CB8AC3E}">
        <p14:creationId xmlns:p14="http://schemas.microsoft.com/office/powerpoint/2010/main" val="341699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par>
                                <p:cTn id="74" presetID="10" presetClass="entr" presetSubtype="0" fill="hold" nodeType="with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rotWithShape="1">
          <a:blip r:embed="rId2"/>
          <a:srcRect t="8722" r="14898" b="8297"/>
          <a:stretch/>
        </p:blipFill>
        <p:spPr>
          <a:xfrm>
            <a:off x="-11724" y="1"/>
            <a:ext cx="9155724" cy="5143500"/>
          </a:xfrm>
          <a:prstGeom prst="rect">
            <a:avLst/>
          </a:prstGeom>
        </p:spPr>
      </p:pic>
      <p:pic>
        <p:nvPicPr>
          <p:cNvPr id="8" name="Imagem 7"/>
          <p:cNvPicPr>
            <a:picLocks noChangeAspect="1"/>
          </p:cNvPicPr>
          <p:nvPr/>
        </p:nvPicPr>
        <p:blipFill>
          <a:blip r:embed="rId3"/>
          <a:stretch>
            <a:fillRect/>
          </a:stretch>
        </p:blipFill>
        <p:spPr>
          <a:xfrm>
            <a:off x="-793" y="-1970"/>
            <a:ext cx="9144793" cy="5145470"/>
          </a:xfrm>
          <a:prstGeom prst="rect">
            <a:avLst/>
          </a:prstGeom>
          <a:effectLst>
            <a:glow rad="127000">
              <a:schemeClr val="accent1">
                <a:alpha val="8000"/>
              </a:schemeClr>
            </a:glow>
          </a:effectLst>
        </p:spPr>
      </p:pic>
    </p:spTree>
    <p:extLst>
      <p:ext uri="{BB962C8B-B14F-4D97-AF65-F5344CB8AC3E}">
        <p14:creationId xmlns:p14="http://schemas.microsoft.com/office/powerpoint/2010/main" val="352020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texto, lousa&#10;&#10;Descrição gerada automaticamente">
            <a:extLst>
              <a:ext uri="{FF2B5EF4-FFF2-40B4-BE49-F238E27FC236}">
                <a16:creationId xmlns:a16="http://schemas.microsoft.com/office/drawing/2014/main" xmlns="" id="{C5BEC1B0-3B1F-43E0-91E6-88D1B31D1F0B}"/>
              </a:ext>
            </a:extLst>
          </p:cNvPr>
          <p:cNvPicPr>
            <a:picLocks noChangeAspect="1"/>
          </p:cNvPicPr>
          <p:nvPr/>
        </p:nvPicPr>
        <p:blipFill>
          <a:blip r:embed="rId2"/>
          <a:stretch>
            <a:fillRect/>
          </a:stretch>
        </p:blipFill>
        <p:spPr>
          <a:xfrm>
            <a:off x="0" y="0"/>
            <a:ext cx="9144000" cy="5143500"/>
          </a:xfrm>
          <a:prstGeom prst="rect">
            <a:avLst/>
          </a:prstGeom>
        </p:spPr>
      </p:pic>
      <p:sp>
        <p:nvSpPr>
          <p:cNvPr id="8" name="Retângulo 7"/>
          <p:cNvSpPr/>
          <p:nvPr/>
        </p:nvSpPr>
        <p:spPr>
          <a:xfrm>
            <a:off x="-1" y="0"/>
            <a:ext cx="9144001" cy="518336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CaixaDeTexto 113"/>
          <p:cNvSpPr txBox="1"/>
          <p:nvPr/>
        </p:nvSpPr>
        <p:spPr>
          <a:xfrm>
            <a:off x="305664" y="3381153"/>
            <a:ext cx="2361243" cy="807911"/>
          </a:xfrm>
          <a:prstGeom prst="rect">
            <a:avLst/>
          </a:prstGeom>
          <a:noFill/>
        </p:spPr>
        <p:txBody>
          <a:bodyPr wrap="square" lIns="68579" tIns="34289" rIns="68579" bIns="34289" rtlCol="0">
            <a:spAutoFit/>
          </a:bodyPr>
          <a:lstStyle>
            <a:defPPr>
              <a:defRPr lang="en-US"/>
            </a:defPPr>
            <a:lvl1pPr>
              <a:defRPr sz="8800">
                <a:solidFill>
                  <a:srgbClr val="002060"/>
                </a:solidFill>
                <a:latin typeface="Trebuchet MS" panose="020B0603020202020204" pitchFamily="34" charset="0"/>
              </a:defRPr>
            </a:lvl1pPr>
          </a:lstStyle>
          <a:p>
            <a:pPr defTabSz="342866"/>
            <a:r>
              <a:rPr lang="pt-BR" sz="4000" b="1" dirty="0"/>
              <a:t>23</a:t>
            </a:r>
            <a:r>
              <a:rPr lang="pt-BR" sz="4800" dirty="0"/>
              <a:t> </a:t>
            </a:r>
            <a:r>
              <a:rPr lang="pt-BR" sz="1800" dirty="0" err="1"/>
              <a:t>Deliverables</a:t>
            </a:r>
            <a:endParaRPr lang="en-US" sz="1800" dirty="0"/>
          </a:p>
        </p:txBody>
      </p:sp>
      <p:sp>
        <p:nvSpPr>
          <p:cNvPr id="115" name="CaixaDeTexto 114"/>
          <p:cNvSpPr txBox="1"/>
          <p:nvPr/>
        </p:nvSpPr>
        <p:spPr>
          <a:xfrm>
            <a:off x="305665" y="4069874"/>
            <a:ext cx="2429693" cy="807911"/>
          </a:xfrm>
          <a:prstGeom prst="rect">
            <a:avLst/>
          </a:prstGeom>
          <a:noFill/>
        </p:spPr>
        <p:txBody>
          <a:bodyPr wrap="square" lIns="68579" tIns="34289" rIns="68579" bIns="34289" rtlCol="0">
            <a:spAutoFit/>
          </a:bodyPr>
          <a:lstStyle>
            <a:defPPr>
              <a:defRPr lang="en-US"/>
            </a:defPPr>
            <a:lvl1pPr>
              <a:defRPr sz="8800">
                <a:solidFill>
                  <a:srgbClr val="002060"/>
                </a:solidFill>
                <a:latin typeface="Trebuchet MS" panose="020B0603020202020204" pitchFamily="34" charset="0"/>
              </a:defRPr>
            </a:lvl1pPr>
          </a:lstStyle>
          <a:p>
            <a:pPr defTabSz="342866"/>
            <a:r>
              <a:rPr lang="pt-BR" sz="2400" b="1" dirty="0"/>
              <a:t>45%</a:t>
            </a:r>
            <a:r>
              <a:rPr lang="pt-BR" sz="2400" dirty="0"/>
              <a:t> </a:t>
            </a:r>
            <a:r>
              <a:rPr lang="pt-BR" sz="1800" dirty="0" err="1"/>
              <a:t>done</a:t>
            </a:r>
            <a:endParaRPr lang="pt-BR" sz="1800" dirty="0"/>
          </a:p>
          <a:p>
            <a:pPr defTabSz="342866"/>
            <a:r>
              <a:rPr lang="pt-BR" sz="2400" b="1" dirty="0"/>
              <a:t>30% </a:t>
            </a:r>
            <a:r>
              <a:rPr lang="pt-BR" sz="1800" dirty="0"/>
              <a:t>in </a:t>
            </a:r>
            <a:r>
              <a:rPr lang="pt-BR" sz="1800" dirty="0" err="1"/>
              <a:t>progress</a:t>
            </a:r>
            <a:endParaRPr lang="pt-BR" sz="3200" dirty="0"/>
          </a:p>
        </p:txBody>
      </p:sp>
      <p:pic>
        <p:nvPicPr>
          <p:cNvPr id="6" name="Imagem 5"/>
          <p:cNvPicPr>
            <a:picLocks noChangeAspect="1"/>
          </p:cNvPicPr>
          <p:nvPr/>
        </p:nvPicPr>
        <p:blipFill>
          <a:blip r:embed="rId3"/>
          <a:stretch>
            <a:fillRect/>
          </a:stretch>
        </p:blipFill>
        <p:spPr>
          <a:xfrm>
            <a:off x="2229705" y="710339"/>
            <a:ext cx="6499207" cy="3605566"/>
          </a:xfrm>
          <a:prstGeom prst="rect">
            <a:avLst/>
          </a:prstGeom>
        </p:spPr>
      </p:pic>
    </p:spTree>
    <p:extLst>
      <p:ext uri="{BB962C8B-B14F-4D97-AF65-F5344CB8AC3E}">
        <p14:creationId xmlns:p14="http://schemas.microsoft.com/office/powerpoint/2010/main" val="40548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112" name="AutoShape 16"/>
          <p:cNvSpPr>
            <a:spLocks noChangeArrowheads="1"/>
          </p:cNvSpPr>
          <p:nvPr/>
        </p:nvSpPr>
        <p:spPr bwMode="auto">
          <a:xfrm>
            <a:off x="152617" y="0"/>
            <a:ext cx="2019083" cy="516430"/>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6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r>
              <a:rPr lang="en-US" altLang="pt-BR" sz="2800" b="1" dirty="0">
                <a:solidFill>
                  <a:srgbClr val="FFFFFF"/>
                </a:solidFill>
                <a:latin typeface="Trebuchet MS" panose="020B0603020202020204" pitchFamily="34" charset="0"/>
              </a:rPr>
              <a:t>PLANNING</a:t>
            </a:r>
          </a:p>
          <a:p>
            <a:endParaRPr lang="en-US" altLang="pt-BR" sz="2400" b="1" dirty="0">
              <a:solidFill>
                <a:srgbClr val="FFFFFF"/>
              </a:solidFill>
              <a:latin typeface="Trebuchet MS" panose="020B0603020202020204" pitchFamily="34" charset="0"/>
            </a:endParaRPr>
          </a:p>
          <a:p>
            <a:pPr hangingPunct="1">
              <a:lnSpc>
                <a:spcPct val="100000"/>
              </a:lnSpc>
            </a:pPr>
            <a:endParaRPr lang="en-US" altLang="pt-BR" sz="2400" b="1" dirty="0">
              <a:solidFill>
                <a:srgbClr val="FFFFFF"/>
              </a:solidFill>
              <a:latin typeface="Trebuchet MS" panose="020B0603020202020204" pitchFamily="34" charset="0"/>
            </a:endParaRPr>
          </a:p>
          <a:p>
            <a:pPr hangingPunct="1">
              <a:lnSpc>
                <a:spcPct val="100000"/>
              </a:lnSpc>
            </a:pPr>
            <a:endParaRPr lang="pt-BR" altLang="pt-BR" sz="2400" b="1" dirty="0">
              <a:solidFill>
                <a:srgbClr val="FFFFFF"/>
              </a:solidFill>
              <a:latin typeface="Trebuchet MS" panose="020B0603020202020204" pitchFamily="34" charset="0"/>
            </a:endParaRPr>
          </a:p>
          <a:p>
            <a:pPr hangingPunct="1">
              <a:lnSpc>
                <a:spcPct val="100000"/>
              </a:lnSpc>
            </a:pPr>
            <a:endParaRPr lang="en-US" altLang="pt-BR" sz="2400" b="1" dirty="0">
              <a:solidFill>
                <a:srgbClr val="FFFFFF"/>
              </a:solidFill>
              <a:latin typeface="Trebuchet MS" panose="020B0603020202020204" pitchFamily="34" charset="0"/>
            </a:endParaRPr>
          </a:p>
          <a:p>
            <a:pPr hangingPunct="1">
              <a:lnSpc>
                <a:spcPct val="100000"/>
              </a:lnSpc>
            </a:pPr>
            <a:endParaRPr lang="pt-BR" altLang="pt-BR" sz="2400" b="1" dirty="0">
              <a:solidFill>
                <a:srgbClr val="FFFFFF"/>
              </a:solidFill>
              <a:latin typeface="Trebuchet MS" panose="020B0603020202020204" pitchFamily="34" charset="0"/>
            </a:endParaRPr>
          </a:p>
          <a:p>
            <a:pPr hangingPunct="1">
              <a:lnSpc>
                <a:spcPct val="100000"/>
              </a:lnSpc>
            </a:pPr>
            <a:endParaRPr lang="en-US" altLang="pt-BR" sz="2400" b="1" dirty="0">
              <a:solidFill>
                <a:srgbClr val="FFFFFF"/>
              </a:solidFill>
              <a:latin typeface="Trebuchet MS" panose="020B0603020202020204" pitchFamily="34" charset="0"/>
            </a:endParaRPr>
          </a:p>
          <a:p>
            <a:pPr hangingPunct="1">
              <a:lnSpc>
                <a:spcPct val="100000"/>
              </a:lnSpc>
            </a:pPr>
            <a:endParaRPr lang="pt-BR" altLang="pt-BR" sz="2400" b="1" dirty="0">
              <a:solidFill>
                <a:srgbClr val="FFFFFF"/>
              </a:solidFill>
              <a:latin typeface="Trebuchet MS" panose="020B0603020202020204" pitchFamily="34" charset="0"/>
            </a:endParaRPr>
          </a:p>
          <a:p>
            <a:pPr hangingPunct="1">
              <a:lnSpc>
                <a:spcPct val="100000"/>
              </a:lnSpc>
            </a:pPr>
            <a:endParaRPr lang="en-US" altLang="pt-BR" sz="2400" b="1" dirty="0">
              <a:solidFill>
                <a:srgbClr val="FFFFFF"/>
              </a:solidFill>
              <a:latin typeface="Trebuchet MS" panose="020B0603020202020204" pitchFamily="34" charset="0"/>
            </a:endParaRPr>
          </a:p>
        </p:txBody>
      </p:sp>
      <p:sp>
        <p:nvSpPr>
          <p:cNvPr id="30" name="AutoShape 9"/>
          <p:cNvSpPr>
            <a:spLocks noChangeArrowheads="1"/>
          </p:cNvSpPr>
          <p:nvPr/>
        </p:nvSpPr>
        <p:spPr bwMode="auto">
          <a:xfrm>
            <a:off x="467650" y="2090817"/>
            <a:ext cx="3282950" cy="957619"/>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6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9pPr>
          </a:lstStyle>
          <a:p>
            <a:pPr algn="ctr"/>
            <a:endParaRPr lang="pt-BR" altLang="pt-BR" sz="900" b="1" dirty="0">
              <a:solidFill>
                <a:srgbClr val="FFFFFF"/>
              </a:solidFill>
              <a:latin typeface="Calibri" panose="020F0502020204030204" pitchFamily="34" charset="0"/>
            </a:endParaRPr>
          </a:p>
          <a:p>
            <a:pPr algn="ctr"/>
            <a:endParaRPr lang="en-US" altLang="pt-BR" sz="900" b="1" dirty="0">
              <a:solidFill>
                <a:srgbClr val="FFFFFF"/>
              </a:solidFill>
              <a:latin typeface="Calibri" panose="020F0502020204030204" pitchFamily="34" charset="0"/>
            </a:endParaRPr>
          </a:p>
        </p:txBody>
      </p:sp>
      <p:pic>
        <p:nvPicPr>
          <p:cNvPr id="19" name="Imagem 18"/>
          <p:cNvPicPr/>
          <p:nvPr/>
        </p:nvPicPr>
        <p:blipFill>
          <a:blip r:embed="rId3">
            <a:extLst>
              <a:ext uri="{28A0092B-C50C-407E-A947-70E740481C1C}">
                <a14:useLocalDpi xmlns:a14="http://schemas.microsoft.com/office/drawing/2010/main" val="0"/>
              </a:ext>
            </a:extLst>
          </a:blip>
          <a:srcRect t="5444" r="-252" b="2548"/>
          <a:stretch>
            <a:fillRect/>
          </a:stretch>
        </p:blipFill>
        <p:spPr bwMode="auto">
          <a:xfrm>
            <a:off x="3750600" y="1006173"/>
            <a:ext cx="4851140" cy="3555194"/>
          </a:xfrm>
          <a:prstGeom prst="roundRect">
            <a:avLst>
              <a:gd name="adj" fmla="val 16667"/>
            </a:avLst>
          </a:prstGeom>
          <a:ln>
            <a:noFill/>
          </a:ln>
          <a:effectLst>
            <a:outerShdw blurRad="76200" dist="38100" dir="7800000" algn="tl" rotWithShape="0">
              <a:srgbClr val="000000">
                <a:alpha val="40000"/>
              </a:srgbClr>
            </a:outerShdw>
          </a:effectLst>
        </p:spPr>
      </p:pic>
      <p:pic>
        <p:nvPicPr>
          <p:cNvPr id="7" name="Imagem 6"/>
          <p:cNvPicPr>
            <a:picLocks noChangeAspect="1"/>
          </p:cNvPicPr>
          <p:nvPr/>
        </p:nvPicPr>
        <p:blipFill rotWithShape="1">
          <a:blip r:embed="rId4">
            <a:extLst>
              <a:ext uri="{28A0092B-C50C-407E-A947-70E740481C1C}">
                <a14:useLocalDpi xmlns:a14="http://schemas.microsoft.com/office/drawing/2010/main" val="0"/>
              </a:ext>
            </a:extLst>
          </a:blip>
          <a:srcRect l="15392" t="12013" b="43147"/>
          <a:stretch/>
        </p:blipFill>
        <p:spPr>
          <a:xfrm>
            <a:off x="768511" y="2166568"/>
            <a:ext cx="3088642" cy="806116"/>
          </a:xfrm>
          <a:prstGeom prst="rect">
            <a:avLst/>
          </a:prstGeom>
        </p:spPr>
      </p:pic>
    </p:spTree>
    <p:extLst>
      <p:ext uri="{BB962C8B-B14F-4D97-AF65-F5344CB8AC3E}">
        <p14:creationId xmlns:p14="http://schemas.microsoft.com/office/powerpoint/2010/main" val="226534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rotWithShape="1">
          <a:blip r:embed="rId3">
            <a:extLst>
              <a:ext uri="{28A0092B-C50C-407E-A947-70E740481C1C}">
                <a14:useLocalDpi xmlns:a14="http://schemas.microsoft.com/office/drawing/2010/main" val="0"/>
              </a:ext>
            </a:extLst>
          </a:blip>
          <a:srcRect b="15504"/>
          <a:stretch/>
        </p:blipFill>
        <p:spPr>
          <a:xfrm>
            <a:off x="0" y="-6019"/>
            <a:ext cx="9144000" cy="5149517"/>
          </a:xfrm>
          <a:prstGeom prst="rect">
            <a:avLst/>
          </a:prstGeom>
        </p:spPr>
      </p:pic>
      <p:pic>
        <p:nvPicPr>
          <p:cNvPr id="5" name="Imagem 4"/>
          <p:cNvPicPr>
            <a:picLocks noChangeAspect="1"/>
          </p:cNvPicPr>
          <p:nvPr/>
        </p:nvPicPr>
        <p:blipFill>
          <a:blip r:embed="rId4"/>
          <a:stretch>
            <a:fillRect/>
          </a:stretch>
        </p:blipFill>
        <p:spPr>
          <a:xfrm>
            <a:off x="0" y="0"/>
            <a:ext cx="9144793" cy="5145470"/>
          </a:xfrm>
          <a:prstGeom prst="rect">
            <a:avLst/>
          </a:prstGeom>
          <a:effectLst>
            <a:glow rad="127000">
              <a:schemeClr val="accent1">
                <a:alpha val="27000"/>
              </a:schemeClr>
            </a:glow>
          </a:effectLst>
        </p:spPr>
      </p:pic>
      <p:sp>
        <p:nvSpPr>
          <p:cNvPr id="4" name="CaixaDeTexto 3"/>
          <p:cNvSpPr txBox="1"/>
          <p:nvPr/>
        </p:nvSpPr>
        <p:spPr>
          <a:xfrm>
            <a:off x="1227221" y="2038942"/>
            <a:ext cx="6854520" cy="2123658"/>
          </a:xfrm>
          <a:prstGeom prst="rect">
            <a:avLst/>
          </a:prstGeom>
          <a:noFill/>
        </p:spPr>
        <p:txBody>
          <a:bodyPr wrap="square" rtlCol="0">
            <a:spAutoFit/>
          </a:bodyPr>
          <a:lstStyle/>
          <a:p>
            <a:pPr algn="ctr"/>
            <a:r>
              <a:rPr lang="pt-BR" sz="4400" b="1" dirty="0">
                <a:solidFill>
                  <a:schemeClr val="bg1"/>
                </a:solidFill>
                <a:latin typeface="GT America Compressed Light"/>
              </a:rPr>
              <a:t>BUSINESS PROCESS MODEL AND NOTATION</a:t>
            </a:r>
          </a:p>
          <a:p>
            <a:pPr algn="ctr"/>
            <a:r>
              <a:rPr lang="pt-BR" sz="4400" b="1" dirty="0">
                <a:solidFill>
                  <a:schemeClr val="bg1"/>
                </a:solidFill>
                <a:latin typeface="GT America Compressed Light"/>
              </a:rPr>
              <a:t>(BPMN)</a:t>
            </a:r>
            <a:endParaRPr lang="en-US" sz="4400" b="1" dirty="0">
              <a:solidFill>
                <a:schemeClr val="bg1"/>
              </a:solidFill>
            </a:endParaRPr>
          </a:p>
        </p:txBody>
      </p:sp>
    </p:spTree>
    <p:extLst>
      <p:ext uri="{BB962C8B-B14F-4D97-AF65-F5344CB8AC3E}">
        <p14:creationId xmlns:p14="http://schemas.microsoft.com/office/powerpoint/2010/main" val="168880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8" name="Imagem 7"/>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67451" y="527488"/>
            <a:ext cx="5969761" cy="4088521"/>
          </a:xfrm>
          <a:prstGeom prst="rect">
            <a:avLst/>
          </a:prstGeom>
          <a:noFill/>
          <a:ln>
            <a:noFill/>
          </a:ln>
        </p:spPr>
      </p:pic>
      <p:pic>
        <p:nvPicPr>
          <p:cNvPr id="4" name="Imagem 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21871"/>
          <a:stretch/>
        </p:blipFill>
        <p:spPr>
          <a:xfrm>
            <a:off x="435701" y="1819776"/>
            <a:ext cx="1924962" cy="1503947"/>
          </a:xfrm>
          <a:prstGeom prst="rect">
            <a:avLst/>
          </a:prstGeom>
        </p:spPr>
      </p:pic>
    </p:spTree>
    <p:extLst>
      <p:ext uri="{BB962C8B-B14F-4D97-AF65-F5344CB8AC3E}">
        <p14:creationId xmlns:p14="http://schemas.microsoft.com/office/powerpoint/2010/main" val="404196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rotWithShape="1">
          <a:blip r:embed="rId3">
            <a:extLst>
              <a:ext uri="{28A0092B-C50C-407E-A947-70E740481C1C}">
                <a14:useLocalDpi xmlns:a14="http://schemas.microsoft.com/office/drawing/2010/main" val="0"/>
              </a:ext>
            </a:extLst>
          </a:blip>
          <a:srcRect t="4739" b="4744"/>
          <a:stretch/>
        </p:blipFill>
        <p:spPr>
          <a:xfrm>
            <a:off x="0" y="6636"/>
            <a:ext cx="9144000" cy="5128148"/>
          </a:xfrm>
          <a:prstGeom prst="rect">
            <a:avLst/>
          </a:prstGeom>
        </p:spPr>
      </p:pic>
      <p:pic>
        <p:nvPicPr>
          <p:cNvPr id="7" name="Imagem 6"/>
          <p:cNvPicPr>
            <a:picLocks noChangeAspect="1"/>
          </p:cNvPicPr>
          <p:nvPr/>
        </p:nvPicPr>
        <p:blipFill>
          <a:blip r:embed="rId4"/>
          <a:stretch>
            <a:fillRect/>
          </a:stretch>
        </p:blipFill>
        <p:spPr>
          <a:xfrm>
            <a:off x="0" y="6636"/>
            <a:ext cx="9144793" cy="5145470"/>
          </a:xfrm>
          <a:prstGeom prst="rect">
            <a:avLst/>
          </a:prstGeom>
          <a:effectLst>
            <a:glow rad="127000">
              <a:schemeClr val="accent1">
                <a:alpha val="27000"/>
              </a:schemeClr>
            </a:glow>
          </a:effectLst>
        </p:spPr>
      </p:pic>
      <p:sp>
        <p:nvSpPr>
          <p:cNvPr id="4" name="CaixaDeTexto 3"/>
          <p:cNvSpPr txBox="1"/>
          <p:nvPr/>
        </p:nvSpPr>
        <p:spPr>
          <a:xfrm>
            <a:off x="751839" y="2221234"/>
            <a:ext cx="5777653" cy="861774"/>
          </a:xfrm>
          <a:prstGeom prst="rect">
            <a:avLst/>
          </a:prstGeom>
          <a:noFill/>
        </p:spPr>
        <p:txBody>
          <a:bodyPr wrap="square" rtlCol="0">
            <a:spAutoFit/>
          </a:bodyPr>
          <a:lstStyle/>
          <a:p>
            <a:pPr algn="r"/>
            <a:r>
              <a:rPr lang="pt-BR" sz="5000" b="1" dirty="0">
                <a:solidFill>
                  <a:schemeClr val="bg1"/>
                </a:solidFill>
                <a:latin typeface="GT America Compressed Light"/>
              </a:rPr>
              <a:t>WIREFRAMES</a:t>
            </a:r>
          </a:p>
        </p:txBody>
      </p:sp>
    </p:spTree>
    <p:extLst>
      <p:ext uri="{BB962C8B-B14F-4D97-AF65-F5344CB8AC3E}">
        <p14:creationId xmlns:p14="http://schemas.microsoft.com/office/powerpoint/2010/main" val="204586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EBobDTYIHPmFkOmlTC.w_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5.xml><?xml version="1.0" encoding="utf-8"?>
<p:tagLst xmlns:a="http://schemas.openxmlformats.org/drawingml/2006/main" xmlns:r="http://schemas.openxmlformats.org/officeDocument/2006/relationships" xmlns:p="http://schemas.openxmlformats.org/presentationml/2006/main">
  <p:tag name="NAME" val="Moon"/>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iTxt.vcRRtqGL_sgQnLg8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eHRiKmjjSfaxGG7A_4d6E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wo72zn3IQyujluNhJfcGp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b7AntLiFTEKsMYmslTZSw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8pq8hByQQNGpG00_d.RI3g"/>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iRYINd0OSoiYDjKW0ycfs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TllX_XYlS524FZ4HWBnMK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AKq_HUxfTYqeLLWqzNReS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MvYux_9MTYWC_odwz7YV7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5ePYGiTJRlOqguO_Di2wQ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YEWglQ_HTeuouZ0hseqGK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GU6bhF44Rp.baK06MRcTpA"/>
</p:tagLst>
</file>

<file path=ppt/tags/tag57.xml><?xml version="1.0" encoding="utf-8"?>
<p:tagLst xmlns:a="http://schemas.openxmlformats.org/drawingml/2006/main" xmlns:r="http://schemas.openxmlformats.org/officeDocument/2006/relationships" xmlns:p="http://schemas.openxmlformats.org/presentationml/2006/main">
  <p:tag name="NAME" val="Moon"/>
</p:tagLst>
</file>

<file path=ppt/tags/tag58.xml><?xml version="1.0" encoding="utf-8"?>
<p:tagLst xmlns:a="http://schemas.openxmlformats.org/drawingml/2006/main" xmlns:r="http://schemas.openxmlformats.org/officeDocument/2006/relationships" xmlns:p="http://schemas.openxmlformats.org/presentationml/2006/main">
  <p:tag name="NAME" val="Moon"/>
</p:tagLst>
</file>

<file path=ppt/tags/tag59.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NAME" val="Moon"/>
</p:tagLst>
</file>

<file path=ppt/tags/tag61.xml><?xml version="1.0" encoding="utf-8"?>
<p:tagLst xmlns:a="http://schemas.openxmlformats.org/drawingml/2006/main" xmlns:r="http://schemas.openxmlformats.org/officeDocument/2006/relationships" xmlns:p="http://schemas.openxmlformats.org/presentationml/2006/main">
  <p:tag name="NAME" val="Moon"/>
</p:tagLst>
</file>

<file path=ppt/tags/tag6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6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6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6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6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7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7.xml><?xml version="1.0" encoding="utf-8"?>
<p:tagLst xmlns:a="http://schemas.openxmlformats.org/drawingml/2006/main" xmlns:r="http://schemas.openxmlformats.org/officeDocument/2006/relationships" xmlns:p="http://schemas.openxmlformats.org/presentationml/2006/main">
  <p:tag name="SHAPENAME" val="5. Source"/>
</p:tagLst>
</file>

<file path=ppt/tags/tag78.xml><?xml version="1.0" encoding="utf-8"?>
<p:tagLst xmlns:a="http://schemas.openxmlformats.org/drawingml/2006/main" xmlns:r="http://schemas.openxmlformats.org/officeDocument/2006/relationships" xmlns:p="http://schemas.openxmlformats.org/presentationml/2006/main">
  <p:tag name="NAME" val="Moon"/>
</p:tagLst>
</file>

<file path=ppt/tags/tag79.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0.xml><?xml version="1.0" encoding="utf-8"?>
<p:tagLst xmlns:a="http://schemas.openxmlformats.org/drawingml/2006/main" xmlns:r="http://schemas.openxmlformats.org/officeDocument/2006/relationships" xmlns:p="http://schemas.openxmlformats.org/presentationml/2006/main">
  <p:tag name="NAME" val="Moon"/>
</p:tagLst>
</file>

<file path=ppt/tags/tag81.xml><?xml version="1.0" encoding="utf-8"?>
<p:tagLst xmlns:a="http://schemas.openxmlformats.org/drawingml/2006/main" xmlns:r="http://schemas.openxmlformats.org/officeDocument/2006/relationships" xmlns:p="http://schemas.openxmlformats.org/presentationml/2006/main">
  <p:tag name="NAME" val="Moon"/>
</p:tagLst>
</file>

<file path=ppt/tags/tag82.xml><?xml version="1.0" encoding="utf-8"?>
<p:tagLst xmlns:a="http://schemas.openxmlformats.org/drawingml/2006/main" xmlns:r="http://schemas.openxmlformats.org/officeDocument/2006/relationships" xmlns:p="http://schemas.openxmlformats.org/presentationml/2006/main">
  <p:tag name="NAME" val="Moon"/>
</p:tagLst>
</file>

<file path=ppt/tags/tag8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8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8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8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9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Blue_Background">
  <a:themeElements>
    <a:clrScheme name="Custom 3">
      <a:dk1>
        <a:srgbClr val="0A1A5C"/>
      </a:dk1>
      <a:lt1>
        <a:sysClr val="window" lastClr="FFFFFF"/>
      </a:lt1>
      <a:dk2>
        <a:srgbClr val="100690"/>
      </a:dk2>
      <a:lt2>
        <a:srgbClr val="FFFFFF"/>
      </a:lt2>
      <a:accent1>
        <a:srgbClr val="1294C1"/>
      </a:accent1>
      <a:accent2>
        <a:srgbClr val="100690"/>
      </a:accent2>
      <a:accent3>
        <a:srgbClr val="5C6C74"/>
      </a:accent3>
      <a:accent4>
        <a:srgbClr val="A3B5BF"/>
      </a:accent4>
      <a:accent5>
        <a:srgbClr val="B6D2EE"/>
      </a:accent5>
      <a:accent6>
        <a:srgbClr val="B6D2EE"/>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Embraer_CF_SP2637 (widescreen)">
  <a:themeElements>
    <a:clrScheme name="Current">
      <a:dk1>
        <a:srgbClr val="000000"/>
      </a:dk1>
      <a:lt1>
        <a:srgbClr val="FFFFFF"/>
      </a:lt1>
      <a:dk2>
        <a:srgbClr val="100693"/>
      </a:dk2>
      <a:lt2>
        <a:srgbClr val="FFFFFF"/>
      </a:lt2>
      <a:accent1>
        <a:srgbClr val="AFAFAF"/>
      </a:accent1>
      <a:accent2>
        <a:srgbClr val="003CC0"/>
      </a:accent2>
      <a:accent3>
        <a:srgbClr val="100693"/>
      </a:accent3>
      <a:accent4>
        <a:srgbClr val="020C49"/>
      </a:accent4>
      <a:accent5>
        <a:srgbClr val="545554"/>
      </a:accent5>
      <a:accent6>
        <a:srgbClr val="808080"/>
      </a:accent6>
      <a:hlink>
        <a:srgbClr val="100693"/>
      </a:hlink>
      <a:folHlink>
        <a:srgbClr val="020C4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6_Embraer_CF_SP2637 (widescreen) 1">
        <a:dk1>
          <a:srgbClr val="000000"/>
        </a:dk1>
        <a:lt1>
          <a:srgbClr val="FFFFFF"/>
        </a:lt1>
        <a:dk2>
          <a:srgbClr val="100693"/>
        </a:dk2>
        <a:lt2>
          <a:srgbClr val="FFFFFF"/>
        </a:lt2>
        <a:accent1>
          <a:srgbClr val="AFAFAF"/>
        </a:accent1>
        <a:accent2>
          <a:srgbClr val="003CC0"/>
        </a:accent2>
        <a:accent3>
          <a:srgbClr val="FFFFFF"/>
        </a:accent3>
        <a:accent4>
          <a:srgbClr val="000000"/>
        </a:accent4>
        <a:accent5>
          <a:srgbClr val="D4D4D4"/>
        </a:accent5>
        <a:accent6>
          <a:srgbClr val="0035AE"/>
        </a:accent6>
        <a:hlink>
          <a:srgbClr val="100693"/>
        </a:hlink>
        <a:folHlink>
          <a:srgbClr val="020C4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raer_CF_SP2637 (widescreen).potx" id="{9AE99D07-25C1-4071-B2B7-72FAC02BD35E}" vid="{E625EC13-2648-4278-AB50-1A2E3D744B63}"/>
    </a:ext>
  </a:extLst>
</a:theme>
</file>

<file path=ppt/theme/theme4.xml><?xml version="1.0" encoding="utf-8"?>
<a:theme xmlns:a="http://schemas.openxmlformats.org/drawingml/2006/main" name="13_Blue_Background">
  <a:themeElements>
    <a:clrScheme name="Custom 3">
      <a:dk1>
        <a:srgbClr val="0A1A5C"/>
      </a:dk1>
      <a:lt1>
        <a:sysClr val="window" lastClr="FFFFFF"/>
      </a:lt1>
      <a:dk2>
        <a:srgbClr val="100690"/>
      </a:dk2>
      <a:lt2>
        <a:srgbClr val="FFFFFF"/>
      </a:lt2>
      <a:accent1>
        <a:srgbClr val="1294C1"/>
      </a:accent1>
      <a:accent2>
        <a:srgbClr val="100690"/>
      </a:accent2>
      <a:accent3>
        <a:srgbClr val="5C6C74"/>
      </a:accent3>
      <a:accent4>
        <a:srgbClr val="A3B5BF"/>
      </a:accent4>
      <a:accent5>
        <a:srgbClr val="B6D2EE"/>
      </a:accent5>
      <a:accent6>
        <a:srgbClr val="B6D2EE"/>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 dockstate="right" visibility="0" width="439" row="3">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AD4DC55B-8E00-4119-B86C-F7EFBAA5BC7E}">
  <we:reference id="wa104380902" version="1.0.0.0" store="pt-BR" storeType="OMEX"/>
  <we:alternateReferences>
    <we:reference id="WA104380902" version="1.0.0.0" store="WA104380902"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A4EDF5F-58D3-4DA2-8E4D-19942353B97F}">
  <we:reference id="wa104380121" version="2.0.0.0" store="pt-BR"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F8386044-898B-453B-995F-6219BA0F7824}">
  <we:reference id="wa104178141" version="4.3.3.0" store="pt-BR"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19423</TotalTime>
  <Words>4016</Words>
  <Application>Microsoft Office PowerPoint</Application>
  <PresentationFormat>Apresentação na tela (16:9)</PresentationFormat>
  <Paragraphs>664</Paragraphs>
  <Slides>47</Slides>
  <Notes>43</Notes>
  <HiddenSlides>0</HiddenSlides>
  <MMClips>1</MMClips>
  <ScaleCrop>false</ScaleCrop>
  <HeadingPairs>
    <vt:vector size="8" baseType="variant">
      <vt:variant>
        <vt:lpstr>Fontes usadas</vt:lpstr>
      </vt:variant>
      <vt:variant>
        <vt:i4>16</vt:i4>
      </vt:variant>
      <vt:variant>
        <vt:lpstr>Tema</vt:lpstr>
      </vt:variant>
      <vt:variant>
        <vt:i4>4</vt:i4>
      </vt:variant>
      <vt:variant>
        <vt:lpstr>Servidores OLE inseridos</vt:lpstr>
      </vt:variant>
      <vt:variant>
        <vt:i4>1</vt:i4>
      </vt:variant>
      <vt:variant>
        <vt:lpstr>Títulos de slides</vt:lpstr>
      </vt:variant>
      <vt:variant>
        <vt:i4>47</vt:i4>
      </vt:variant>
    </vt:vector>
  </HeadingPairs>
  <TitlesOfParts>
    <vt:vector size="68" baseType="lpstr">
      <vt:lpstr>Microsoft YaHei</vt:lpstr>
      <vt:lpstr>MS PGothic</vt:lpstr>
      <vt:lpstr>MS PGothic</vt:lpstr>
      <vt:lpstr>Arial</vt:lpstr>
      <vt:lpstr>Calibri</vt:lpstr>
      <vt:lpstr>Calibri Light</vt:lpstr>
      <vt:lpstr>Georgia</vt:lpstr>
      <vt:lpstr>GT America</vt:lpstr>
      <vt:lpstr>GT America Compressed</vt:lpstr>
      <vt:lpstr>GT America Compressed Bold</vt:lpstr>
      <vt:lpstr>GT America Compressed Light</vt:lpstr>
      <vt:lpstr>GT America Regular</vt:lpstr>
      <vt:lpstr>Helvetica Light</vt:lpstr>
      <vt:lpstr>Segoe UI</vt:lpstr>
      <vt:lpstr>Times New Roman</vt:lpstr>
      <vt:lpstr>Trebuchet MS</vt:lpstr>
      <vt:lpstr>Tema do Office</vt:lpstr>
      <vt:lpstr>12_Blue_Background</vt:lpstr>
      <vt:lpstr>6_Embraer_CF_SP2637 (widescreen)</vt:lpstr>
      <vt:lpstr>13_Blue_Background</vt:lpstr>
      <vt:lpstr>Slide do think-cell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Technology &amp; tools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RECRUITMENT MANAGEMENT SOFTWARE </vt:lpstr>
      <vt:lpstr>Apresentação do PowerPoint</vt:lpstr>
      <vt:lpstr>Apresentação do PowerPoint</vt:lpstr>
      <vt:lpstr>Apresentação do PowerPoint</vt:lpstr>
      <vt:lpstr>Apresentação do PowerPoint</vt:lpstr>
    </vt:vector>
  </TitlesOfParts>
  <Company>Tatil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Haiad</dc:creator>
  <cp:lastModifiedBy>Cleber Willians da Silva</cp:lastModifiedBy>
  <cp:revision>1522</cp:revision>
  <cp:lastPrinted>2020-03-30T23:45:50Z</cp:lastPrinted>
  <dcterms:created xsi:type="dcterms:W3CDTF">2017-09-26T19:40:34Z</dcterms:created>
  <dcterms:modified xsi:type="dcterms:W3CDTF">2020-06-28T00:33:15Z</dcterms:modified>
</cp:coreProperties>
</file>